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72" r:id="rId6"/>
    <p:sldId id="279" r:id="rId7"/>
    <p:sldId id="261" r:id="rId8"/>
    <p:sldId id="280" r:id="rId9"/>
    <p:sldId id="277" r:id="rId10"/>
    <p:sldId id="281" r:id="rId11"/>
    <p:sldId id="282" r:id="rId12"/>
    <p:sldId id="283" r:id="rId13"/>
    <p:sldId id="271" r:id="rId14"/>
    <p:sldId id="285" r:id="rId15"/>
    <p:sldId id="284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otham" panose="020B0604020202020204"/>
      <p:regular r:id="rId22"/>
      <p:bold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GP+A4g2J+Z6WdM3cNLUmSrQ/s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81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6540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8670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2798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7131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464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3969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4798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3264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674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809" cy="36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6979595" y="4705755"/>
            <a:ext cx="2042810" cy="36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88776"/>
            <a:ext cx="1750253" cy="60570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 rot="10800000" flipH="1">
            <a:off x="4647389" y="3154145"/>
            <a:ext cx="4496611" cy="34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95CE6BB-2AE1-1AC0-C8B2-5899BC897B70}"/>
              </a:ext>
            </a:extLst>
          </p:cNvPr>
          <p:cNvSpPr txBox="1"/>
          <p:nvPr/>
        </p:nvSpPr>
        <p:spPr>
          <a:xfrm>
            <a:off x="4750420" y="1882402"/>
            <a:ext cx="4036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FFC000"/>
                </a:solidFill>
                <a:latin typeface="Gotham" panose="02000604040000020004" pitchFamily="2" charset="0"/>
              </a:rPr>
              <a:t>¿Cómo validar la información de tu red?</a:t>
            </a:r>
          </a:p>
          <a:p>
            <a:pPr algn="ctr"/>
            <a:r>
              <a:rPr lang="es-ES" sz="2400" dirty="0">
                <a:solidFill>
                  <a:srgbClr val="FFC000"/>
                </a:solidFill>
                <a:latin typeface="Gotham" panose="02000604040000020004" pitchFamily="2" charset="0"/>
              </a:rPr>
              <a:t>Parte 2</a:t>
            </a:r>
            <a:endParaRPr lang="es-CO" sz="2400" dirty="0">
              <a:solidFill>
                <a:srgbClr val="FFC000"/>
              </a:solidFill>
              <a:latin typeface="Gotham" panose="02000604040000020004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E75AA7-5952-C85D-D170-C115F66A0433}"/>
              </a:ext>
            </a:extLst>
          </p:cNvPr>
          <p:cNvSpPr txBox="1"/>
          <p:nvPr/>
        </p:nvSpPr>
        <p:spPr>
          <a:xfrm>
            <a:off x="4750420" y="3195058"/>
            <a:ext cx="4036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Gotham" panose="02000604040000020004" pitchFamily="2" charset="0"/>
              </a:rPr>
              <a:t>Servicio al asociado LATAM</a:t>
            </a:r>
            <a:endParaRPr lang="es-CO" sz="2000" b="1" dirty="0">
              <a:solidFill>
                <a:schemeClr val="tx1"/>
              </a:solidFill>
              <a:latin typeface="Gotham" panose="02000604040000020004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5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5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697959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71446"/>
            <a:ext cx="671288" cy="2481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E721ACB-BEA4-BEAB-74E7-A4085C1415DD}"/>
              </a:ext>
            </a:extLst>
          </p:cNvPr>
          <p:cNvCxnSpPr/>
          <p:nvPr/>
        </p:nvCxnSpPr>
        <p:spPr>
          <a:xfrm>
            <a:off x="7872761" y="4112304"/>
            <a:ext cx="29736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4D201E2-D187-7432-9AF2-9C8B71C7E74C}"/>
              </a:ext>
            </a:extLst>
          </p:cNvPr>
          <p:cNvSpPr/>
          <p:nvPr/>
        </p:nvSpPr>
        <p:spPr>
          <a:xfrm>
            <a:off x="2682716" y="3486778"/>
            <a:ext cx="568778" cy="512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00BFB61-9B1B-A3BD-1A4E-98DD63501340}"/>
              </a:ext>
            </a:extLst>
          </p:cNvPr>
          <p:cNvSpPr/>
          <p:nvPr/>
        </p:nvSpPr>
        <p:spPr>
          <a:xfrm>
            <a:off x="7958295" y="3796196"/>
            <a:ext cx="211832" cy="162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534BD45-B845-E876-AFAF-16A31948E0B2}"/>
              </a:ext>
            </a:extLst>
          </p:cNvPr>
          <p:cNvSpPr/>
          <p:nvPr/>
        </p:nvSpPr>
        <p:spPr>
          <a:xfrm>
            <a:off x="7649070" y="3714749"/>
            <a:ext cx="447381" cy="71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19CE3CD-5E7B-4383-84D7-145E18EE37F8}"/>
              </a:ext>
            </a:extLst>
          </p:cNvPr>
          <p:cNvSpPr/>
          <p:nvPr/>
        </p:nvSpPr>
        <p:spPr>
          <a:xfrm>
            <a:off x="1062537" y="3560067"/>
            <a:ext cx="896892" cy="472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38AC95D-0973-EAFD-DFC4-2193B331B979}"/>
              </a:ext>
            </a:extLst>
          </p:cNvPr>
          <p:cNvSpPr/>
          <p:nvPr/>
        </p:nvSpPr>
        <p:spPr>
          <a:xfrm>
            <a:off x="6979595" y="3550065"/>
            <a:ext cx="896892" cy="408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DCDCDB0-EBB4-E447-B59D-74AC87BA30EF}"/>
              </a:ext>
            </a:extLst>
          </p:cNvPr>
          <p:cNvSpPr/>
          <p:nvPr/>
        </p:nvSpPr>
        <p:spPr>
          <a:xfrm>
            <a:off x="6238367" y="4112304"/>
            <a:ext cx="896892" cy="184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963C542-25D1-63E6-AC97-64BF310E8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36" y="644848"/>
            <a:ext cx="8170127" cy="368755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C17830-A058-D5DB-8293-70922B4771E8}"/>
              </a:ext>
            </a:extLst>
          </p:cNvPr>
          <p:cNvSpPr txBox="1"/>
          <p:nvPr/>
        </p:nvSpPr>
        <p:spPr>
          <a:xfrm>
            <a:off x="6230869" y="1025257"/>
            <a:ext cx="1467555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Escoger el status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B54A6DF0-CB6B-2A7E-7A36-3404D837D640}"/>
              </a:ext>
            </a:extLst>
          </p:cNvPr>
          <p:cNvCxnSpPr>
            <a:cxnSpLocks/>
          </p:cNvCxnSpPr>
          <p:nvPr/>
        </p:nvCxnSpPr>
        <p:spPr>
          <a:xfrm flipH="1" flipV="1">
            <a:off x="5469833" y="1167289"/>
            <a:ext cx="904628" cy="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5201A8C7-118A-1357-6DD0-1E776B2C8420}"/>
              </a:ext>
            </a:extLst>
          </p:cNvPr>
          <p:cNvCxnSpPr>
            <a:cxnSpLocks/>
          </p:cNvCxnSpPr>
          <p:nvPr/>
        </p:nvCxnSpPr>
        <p:spPr>
          <a:xfrm flipH="1" flipV="1">
            <a:off x="1712243" y="1163758"/>
            <a:ext cx="494371" cy="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4FB95108-C2A4-CBCB-D6A8-7358618FB8BE}"/>
              </a:ext>
            </a:extLst>
          </p:cNvPr>
          <p:cNvSpPr txBox="1"/>
          <p:nvPr/>
        </p:nvSpPr>
        <p:spPr>
          <a:xfrm>
            <a:off x="2206614" y="1025258"/>
            <a:ext cx="1467555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Escoger el rango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16A44F1-EBF0-954C-726F-78F73DA477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8526" y="1163756"/>
            <a:ext cx="447737" cy="1724266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A16276B-7336-709A-17C5-D5C78AF15AE3}"/>
              </a:ext>
            </a:extLst>
          </p:cNvPr>
          <p:cNvSpPr/>
          <p:nvPr/>
        </p:nvSpPr>
        <p:spPr>
          <a:xfrm>
            <a:off x="1299178" y="2305126"/>
            <a:ext cx="2813455" cy="1991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E8F39C9-56E7-135E-8CDF-86550977F393}"/>
              </a:ext>
            </a:extLst>
          </p:cNvPr>
          <p:cNvSpPr txBox="1"/>
          <p:nvPr/>
        </p:nvSpPr>
        <p:spPr>
          <a:xfrm>
            <a:off x="2729711" y="2269253"/>
            <a:ext cx="1003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xxxxxxxxx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C5B32C1-F53B-D598-9B15-A71D6D41E855}"/>
              </a:ext>
            </a:extLst>
          </p:cNvPr>
          <p:cNvSpPr txBox="1"/>
          <p:nvPr/>
        </p:nvSpPr>
        <p:spPr>
          <a:xfrm>
            <a:off x="2716764" y="2444188"/>
            <a:ext cx="1003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xxxxxxxxx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CE24A0C-44BD-B1D9-306A-35D11BEB5EA0}"/>
              </a:ext>
            </a:extLst>
          </p:cNvPr>
          <p:cNvSpPr txBox="1"/>
          <p:nvPr/>
        </p:nvSpPr>
        <p:spPr>
          <a:xfrm>
            <a:off x="2716764" y="2653872"/>
            <a:ext cx="1003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xxxxxxxxx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F7BBEED-728B-2856-CF77-DB061B12B7D7}"/>
              </a:ext>
            </a:extLst>
          </p:cNvPr>
          <p:cNvSpPr txBox="1"/>
          <p:nvPr/>
        </p:nvSpPr>
        <p:spPr>
          <a:xfrm>
            <a:off x="2716764" y="2854539"/>
            <a:ext cx="1003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xxxxxxxxx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37353E5-ECF0-C65C-F9C5-0D8712E95031}"/>
              </a:ext>
            </a:extLst>
          </p:cNvPr>
          <p:cNvSpPr txBox="1"/>
          <p:nvPr/>
        </p:nvSpPr>
        <p:spPr>
          <a:xfrm>
            <a:off x="2729711" y="3080585"/>
            <a:ext cx="1003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xxxxxxxxx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893987C-2A50-07A5-4753-8E8CBE6D3947}"/>
              </a:ext>
            </a:extLst>
          </p:cNvPr>
          <p:cNvSpPr txBox="1"/>
          <p:nvPr/>
        </p:nvSpPr>
        <p:spPr>
          <a:xfrm>
            <a:off x="2729711" y="3316816"/>
            <a:ext cx="1003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xxxxxxxxx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231B1B5-C44B-BB4E-F739-BA8647A5B3DA}"/>
              </a:ext>
            </a:extLst>
          </p:cNvPr>
          <p:cNvSpPr txBox="1"/>
          <p:nvPr/>
        </p:nvSpPr>
        <p:spPr>
          <a:xfrm>
            <a:off x="2729711" y="3566124"/>
            <a:ext cx="1003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xxxxxxxxx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F73A524-7AF1-613E-B202-946C00F84A03}"/>
              </a:ext>
            </a:extLst>
          </p:cNvPr>
          <p:cNvSpPr txBox="1"/>
          <p:nvPr/>
        </p:nvSpPr>
        <p:spPr>
          <a:xfrm>
            <a:off x="2729711" y="3790053"/>
            <a:ext cx="1003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xxxxxxxxx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9E54F6C-7817-CE14-4219-325397DFD576}"/>
              </a:ext>
            </a:extLst>
          </p:cNvPr>
          <p:cNvSpPr txBox="1"/>
          <p:nvPr/>
        </p:nvSpPr>
        <p:spPr>
          <a:xfrm>
            <a:off x="2716764" y="4062419"/>
            <a:ext cx="1003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xxxxxxxxx</a:t>
            </a:r>
          </a:p>
        </p:txBody>
      </p:sp>
    </p:spTree>
    <p:extLst>
      <p:ext uri="{BB962C8B-B14F-4D97-AF65-F5344CB8AC3E}">
        <p14:creationId xmlns:p14="http://schemas.microsoft.com/office/powerpoint/2010/main" val="3701511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5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6979595" y="4705755"/>
            <a:ext cx="2042810" cy="36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88777"/>
            <a:ext cx="917265" cy="3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5E9D1A3-5099-FAD4-571B-BCF686C878F1}"/>
              </a:ext>
            </a:extLst>
          </p:cNvPr>
          <p:cNvSpPr/>
          <p:nvPr/>
        </p:nvSpPr>
        <p:spPr>
          <a:xfrm>
            <a:off x="2405195" y="3397958"/>
            <a:ext cx="5903420" cy="3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500928-00DF-D950-854B-C7087A6B3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0" y="602805"/>
            <a:ext cx="7348803" cy="39552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A34C51-6D84-FED5-0EA0-D71D9701C2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9782" y="1745541"/>
            <a:ext cx="4624040" cy="279515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E3F5998-36FE-02F5-9F92-90ED1FBC00D0}"/>
              </a:ext>
            </a:extLst>
          </p:cNvPr>
          <p:cNvSpPr/>
          <p:nvPr/>
        </p:nvSpPr>
        <p:spPr>
          <a:xfrm>
            <a:off x="3465689" y="1083733"/>
            <a:ext cx="2190044" cy="395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92C256-9262-D4AD-9993-71BFEE1215B9}"/>
              </a:ext>
            </a:extLst>
          </p:cNvPr>
          <p:cNvSpPr/>
          <p:nvPr/>
        </p:nvSpPr>
        <p:spPr>
          <a:xfrm>
            <a:off x="1275048" y="3135775"/>
            <a:ext cx="1547173" cy="190737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21D60B-EB6B-BF14-3B56-82FFC1D343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4251" y="625482"/>
            <a:ext cx="2546885" cy="112005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B64C3DD-8F3E-D877-E762-8AC7809B53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3693" y="1745444"/>
            <a:ext cx="3368263" cy="279515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2B2744B-B93D-3BD5-7954-9A0C981C1C96}"/>
              </a:ext>
            </a:extLst>
          </p:cNvPr>
          <p:cNvSpPr txBox="1"/>
          <p:nvPr/>
        </p:nvSpPr>
        <p:spPr>
          <a:xfrm>
            <a:off x="4315660" y="1138460"/>
            <a:ext cx="1491511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Digitar el id a buscar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428E1052-027B-4AE2-E682-FEA5E2EEDB96}"/>
              </a:ext>
            </a:extLst>
          </p:cNvPr>
          <p:cNvCxnSpPr>
            <a:cxnSpLocks/>
          </p:cNvCxnSpPr>
          <p:nvPr/>
        </p:nvCxnSpPr>
        <p:spPr>
          <a:xfrm flipH="1">
            <a:off x="3872089" y="1281289"/>
            <a:ext cx="468789" cy="26900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F2F8E90-BA81-3138-CFA2-7DC70340123E}"/>
              </a:ext>
            </a:extLst>
          </p:cNvPr>
          <p:cNvSpPr txBox="1"/>
          <p:nvPr/>
        </p:nvSpPr>
        <p:spPr>
          <a:xfrm>
            <a:off x="6130837" y="1451112"/>
            <a:ext cx="746300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CLICK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40E5529C-0D19-67C7-38B9-7162D95AE773}"/>
              </a:ext>
            </a:extLst>
          </p:cNvPr>
          <p:cNvCxnSpPr>
            <a:cxnSpLocks/>
          </p:cNvCxnSpPr>
          <p:nvPr/>
        </p:nvCxnSpPr>
        <p:spPr>
          <a:xfrm flipH="1">
            <a:off x="5791135" y="1593950"/>
            <a:ext cx="425740" cy="2182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2E1C19F-21BD-4B44-1630-0CFE00CD7FBE}"/>
              </a:ext>
            </a:extLst>
          </p:cNvPr>
          <p:cNvSpPr txBox="1"/>
          <p:nvPr/>
        </p:nvSpPr>
        <p:spPr>
          <a:xfrm>
            <a:off x="6415948" y="4245130"/>
            <a:ext cx="922378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seleccionar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1A7F9B0-682D-FE9A-3FFA-30C0C49612B1}"/>
              </a:ext>
            </a:extLst>
          </p:cNvPr>
          <p:cNvCxnSpPr>
            <a:cxnSpLocks/>
          </p:cNvCxnSpPr>
          <p:nvPr/>
        </p:nvCxnSpPr>
        <p:spPr>
          <a:xfrm flipH="1">
            <a:off x="6067064" y="4384672"/>
            <a:ext cx="425740" cy="2182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37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5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5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697959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71446"/>
            <a:ext cx="671288" cy="2481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E721ACB-BEA4-BEAB-74E7-A4085C1415DD}"/>
              </a:ext>
            </a:extLst>
          </p:cNvPr>
          <p:cNvCxnSpPr/>
          <p:nvPr/>
        </p:nvCxnSpPr>
        <p:spPr>
          <a:xfrm>
            <a:off x="7872761" y="4112304"/>
            <a:ext cx="29736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4D201E2-D187-7432-9AF2-9C8B71C7E74C}"/>
              </a:ext>
            </a:extLst>
          </p:cNvPr>
          <p:cNvSpPr/>
          <p:nvPr/>
        </p:nvSpPr>
        <p:spPr>
          <a:xfrm>
            <a:off x="2682716" y="3486778"/>
            <a:ext cx="568778" cy="512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00BFB61-9B1B-A3BD-1A4E-98DD63501340}"/>
              </a:ext>
            </a:extLst>
          </p:cNvPr>
          <p:cNvSpPr/>
          <p:nvPr/>
        </p:nvSpPr>
        <p:spPr>
          <a:xfrm>
            <a:off x="7958295" y="3796196"/>
            <a:ext cx="211832" cy="162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534BD45-B845-E876-AFAF-16A31948E0B2}"/>
              </a:ext>
            </a:extLst>
          </p:cNvPr>
          <p:cNvSpPr/>
          <p:nvPr/>
        </p:nvSpPr>
        <p:spPr>
          <a:xfrm>
            <a:off x="7649070" y="3714749"/>
            <a:ext cx="447381" cy="71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19CE3CD-5E7B-4383-84D7-145E18EE37F8}"/>
              </a:ext>
            </a:extLst>
          </p:cNvPr>
          <p:cNvSpPr/>
          <p:nvPr/>
        </p:nvSpPr>
        <p:spPr>
          <a:xfrm>
            <a:off x="1062537" y="3560067"/>
            <a:ext cx="896892" cy="472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38AC95D-0973-EAFD-DFC4-2193B331B979}"/>
              </a:ext>
            </a:extLst>
          </p:cNvPr>
          <p:cNvSpPr/>
          <p:nvPr/>
        </p:nvSpPr>
        <p:spPr>
          <a:xfrm>
            <a:off x="6979595" y="3550065"/>
            <a:ext cx="896892" cy="408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DCDCDB0-EBB4-E447-B59D-74AC87BA30EF}"/>
              </a:ext>
            </a:extLst>
          </p:cNvPr>
          <p:cNvSpPr/>
          <p:nvPr/>
        </p:nvSpPr>
        <p:spPr>
          <a:xfrm>
            <a:off x="6238367" y="4112304"/>
            <a:ext cx="896892" cy="184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322F9B-B62D-7E4C-75F1-82A8434D6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20" y="611899"/>
            <a:ext cx="7755467" cy="359251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8D67A67-0C07-79E1-961F-FD4553F180AF}"/>
              </a:ext>
            </a:extLst>
          </p:cNvPr>
          <p:cNvSpPr txBox="1"/>
          <p:nvPr/>
        </p:nvSpPr>
        <p:spPr>
          <a:xfrm>
            <a:off x="4466654" y="1310907"/>
            <a:ext cx="1467555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Rango de fecha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39DE67C1-54E3-90D3-00DD-931BF7728049}"/>
              </a:ext>
            </a:extLst>
          </p:cNvPr>
          <p:cNvCxnSpPr>
            <a:cxnSpLocks/>
          </p:cNvCxnSpPr>
          <p:nvPr/>
        </p:nvCxnSpPr>
        <p:spPr>
          <a:xfrm flipH="1" flipV="1">
            <a:off x="4034334" y="1449406"/>
            <a:ext cx="494371" cy="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0AB2C2D8-AE98-E389-6E6C-674568E755D0}"/>
              </a:ext>
            </a:extLst>
          </p:cNvPr>
          <p:cNvCxnSpPr>
            <a:cxnSpLocks/>
          </p:cNvCxnSpPr>
          <p:nvPr/>
        </p:nvCxnSpPr>
        <p:spPr>
          <a:xfrm flipH="1" flipV="1">
            <a:off x="6493815" y="1449405"/>
            <a:ext cx="494371" cy="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BAF7CD0-A345-EE9E-FE99-E701CEC9D1D4}"/>
              </a:ext>
            </a:extLst>
          </p:cNvPr>
          <p:cNvSpPr txBox="1"/>
          <p:nvPr/>
        </p:nvSpPr>
        <p:spPr>
          <a:xfrm>
            <a:off x="6977782" y="1310907"/>
            <a:ext cx="67128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Click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AF4A8B5-C4B2-74D3-F8A1-A88FAA171649}"/>
              </a:ext>
            </a:extLst>
          </p:cNvPr>
          <p:cNvSpPr/>
          <p:nvPr/>
        </p:nvSpPr>
        <p:spPr>
          <a:xfrm>
            <a:off x="841083" y="3686885"/>
            <a:ext cx="1373733" cy="27216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E86C9A8-88B4-F58C-D071-6B79CB3CC2E7}"/>
              </a:ext>
            </a:extLst>
          </p:cNvPr>
          <p:cNvSpPr/>
          <p:nvPr/>
        </p:nvSpPr>
        <p:spPr>
          <a:xfrm>
            <a:off x="3498457" y="2732926"/>
            <a:ext cx="631754" cy="147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EB15AF7-EA59-B723-D2D8-70A3443ED0FE}"/>
              </a:ext>
            </a:extLst>
          </p:cNvPr>
          <p:cNvSpPr txBox="1"/>
          <p:nvPr/>
        </p:nvSpPr>
        <p:spPr>
          <a:xfrm>
            <a:off x="3620755" y="2743170"/>
            <a:ext cx="606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/>
              <a:t>xxxx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0262884-8953-A70E-F1E6-E22E1CE34F6E}"/>
              </a:ext>
            </a:extLst>
          </p:cNvPr>
          <p:cNvSpPr txBox="1"/>
          <p:nvPr/>
        </p:nvSpPr>
        <p:spPr>
          <a:xfrm>
            <a:off x="3620754" y="3116950"/>
            <a:ext cx="606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/>
              <a:t>xxxx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7C64262-D14D-8D18-C995-AD252ADA6875}"/>
              </a:ext>
            </a:extLst>
          </p:cNvPr>
          <p:cNvSpPr txBox="1"/>
          <p:nvPr/>
        </p:nvSpPr>
        <p:spPr>
          <a:xfrm>
            <a:off x="3617881" y="3478179"/>
            <a:ext cx="606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/>
              <a:t>xxxx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272F88A-3DA5-66E8-2562-860B991DAD49}"/>
              </a:ext>
            </a:extLst>
          </p:cNvPr>
          <p:cNvSpPr txBox="1"/>
          <p:nvPr/>
        </p:nvSpPr>
        <p:spPr>
          <a:xfrm>
            <a:off x="3617881" y="3892559"/>
            <a:ext cx="606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/>
              <a:t>xxxx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130F20E-3CAC-5F48-2DB0-E09314B1D150}"/>
              </a:ext>
            </a:extLst>
          </p:cNvPr>
          <p:cNvSpPr/>
          <p:nvPr/>
        </p:nvSpPr>
        <p:spPr>
          <a:xfrm>
            <a:off x="7927596" y="2754423"/>
            <a:ext cx="297367" cy="1384355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E905A62D-21EC-986D-90ED-958D5514EFC5}"/>
              </a:ext>
            </a:extLst>
          </p:cNvPr>
          <p:cNvSpPr/>
          <p:nvPr/>
        </p:nvSpPr>
        <p:spPr>
          <a:xfrm>
            <a:off x="2763748" y="2732926"/>
            <a:ext cx="243405" cy="147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AB0FDB76-F36A-0E72-0427-D544B9694DAE}"/>
              </a:ext>
            </a:extLst>
          </p:cNvPr>
          <p:cNvSpPr/>
          <p:nvPr/>
        </p:nvSpPr>
        <p:spPr>
          <a:xfrm>
            <a:off x="2982815" y="2754423"/>
            <a:ext cx="238947" cy="27216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91F9434-D20B-33F7-6BB3-C3183269D0F3}"/>
              </a:ext>
            </a:extLst>
          </p:cNvPr>
          <p:cNvSpPr/>
          <p:nvPr/>
        </p:nvSpPr>
        <p:spPr>
          <a:xfrm>
            <a:off x="2990399" y="3863161"/>
            <a:ext cx="238947" cy="27216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6311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6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5D18060-4AB0-C04B-9DEA-AC858622E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92" y="555610"/>
            <a:ext cx="2391177" cy="37563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8BABCA3-33B2-9C50-D439-72FDF6D6B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3069" y="555610"/>
            <a:ext cx="4882615" cy="13481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6F0523E-6DE4-C2B7-9F8C-FCDD050A8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069" y="1903742"/>
            <a:ext cx="2210108" cy="3429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85A68B7-0D60-C0AA-451D-BE1824100D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8780" y="2278351"/>
            <a:ext cx="2238687" cy="36200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A46B559-A9B8-9639-111D-B723DA06FC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8780" y="2638664"/>
            <a:ext cx="2238686" cy="36200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2EE4225-65CD-4B11-185B-D621F23367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957" y="2372771"/>
            <a:ext cx="1571844" cy="447737"/>
          </a:xfrm>
          <a:prstGeom prst="rect">
            <a:avLst/>
          </a:prstGeom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5ADA748-4463-AB56-65FA-3EAFD2029341}"/>
              </a:ext>
            </a:extLst>
          </p:cNvPr>
          <p:cNvCxnSpPr/>
          <p:nvPr/>
        </p:nvCxnSpPr>
        <p:spPr>
          <a:xfrm>
            <a:off x="4218123" y="3136605"/>
            <a:ext cx="0" cy="882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E46DCE8-E696-FC3D-84EC-1D790C886AC6}"/>
              </a:ext>
            </a:extLst>
          </p:cNvPr>
          <p:cNvSpPr/>
          <p:nvPr/>
        </p:nvSpPr>
        <p:spPr>
          <a:xfrm>
            <a:off x="1053734" y="4019107"/>
            <a:ext cx="1657568" cy="27216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B4FFBED-0B8A-69DE-9A96-4E6D307CB70E}"/>
              </a:ext>
            </a:extLst>
          </p:cNvPr>
          <p:cNvSpPr txBox="1"/>
          <p:nvPr/>
        </p:nvSpPr>
        <p:spPr>
          <a:xfrm>
            <a:off x="5259303" y="1404929"/>
            <a:ext cx="1467555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Seleccionar mes 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9A1FAD08-AB2E-3017-5ACB-D1CE1A08F170}"/>
              </a:ext>
            </a:extLst>
          </p:cNvPr>
          <p:cNvCxnSpPr>
            <a:cxnSpLocks/>
          </p:cNvCxnSpPr>
          <p:nvPr/>
        </p:nvCxnSpPr>
        <p:spPr>
          <a:xfrm flipH="1" flipV="1">
            <a:off x="4843095" y="1543427"/>
            <a:ext cx="494371" cy="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6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07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94E2A24-D0A7-3BFB-E77F-9CDD7E86A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75" y="363867"/>
            <a:ext cx="1905734" cy="402708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9A84D3E-B523-3AC5-02FF-31599887D76E}"/>
              </a:ext>
            </a:extLst>
          </p:cNvPr>
          <p:cNvSpPr/>
          <p:nvPr/>
        </p:nvSpPr>
        <p:spPr>
          <a:xfrm>
            <a:off x="984658" y="4110215"/>
            <a:ext cx="780347" cy="27216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5517737-1AC9-3E6B-A88D-76AEFF57F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979" y="406021"/>
            <a:ext cx="3543795" cy="110505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541825A-ADFF-6F33-304D-E98005877B54}"/>
              </a:ext>
            </a:extLst>
          </p:cNvPr>
          <p:cNvSpPr txBox="1"/>
          <p:nvPr/>
        </p:nvSpPr>
        <p:spPr>
          <a:xfrm>
            <a:off x="6693444" y="820048"/>
            <a:ext cx="1467555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Seleccionar 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C079126-1904-4034-7A02-DB4BE50A1A7B}"/>
              </a:ext>
            </a:extLst>
          </p:cNvPr>
          <p:cNvCxnSpPr>
            <a:cxnSpLocks/>
          </p:cNvCxnSpPr>
          <p:nvPr/>
        </p:nvCxnSpPr>
        <p:spPr>
          <a:xfrm flipH="1" flipV="1">
            <a:off x="6399631" y="958546"/>
            <a:ext cx="494371" cy="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D4D6BAE8-1B06-3302-09EA-50CC841CE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2669" y="1683057"/>
            <a:ext cx="5771123" cy="100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7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6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3626" y="1444133"/>
            <a:ext cx="6516748" cy="2255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91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697959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88777"/>
            <a:ext cx="1165621" cy="3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86BAE1E-B06C-78E3-4665-0511551B7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21" y="694481"/>
            <a:ext cx="7936089" cy="357513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8E1FF4C-C584-C85E-98F3-FF2AA04DA734}"/>
              </a:ext>
            </a:extLst>
          </p:cNvPr>
          <p:cNvSpPr txBox="1"/>
          <p:nvPr/>
        </p:nvSpPr>
        <p:spPr>
          <a:xfrm>
            <a:off x="3338594" y="301188"/>
            <a:ext cx="20883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dirty="0"/>
              <a:t>https://es.aplgo.com/es/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CC2E531-0BBC-4129-9981-36AEE0C139D9}"/>
              </a:ext>
            </a:extLst>
          </p:cNvPr>
          <p:cNvSpPr/>
          <p:nvPr/>
        </p:nvSpPr>
        <p:spPr>
          <a:xfrm>
            <a:off x="6304156" y="873880"/>
            <a:ext cx="1167161" cy="39735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D6D2372-A010-5B9D-AE1F-CA5155A75C77}"/>
              </a:ext>
            </a:extLst>
          </p:cNvPr>
          <p:cNvCxnSpPr>
            <a:cxnSpLocks/>
          </p:cNvCxnSpPr>
          <p:nvPr/>
        </p:nvCxnSpPr>
        <p:spPr>
          <a:xfrm flipV="1">
            <a:off x="6869151" y="535259"/>
            <a:ext cx="0" cy="3386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BAA2F949-986E-A940-A92E-9AA17D21BF22}"/>
              </a:ext>
            </a:extLst>
          </p:cNvPr>
          <p:cNvSpPr txBox="1"/>
          <p:nvPr/>
        </p:nvSpPr>
        <p:spPr>
          <a:xfrm>
            <a:off x="5798633" y="44232"/>
            <a:ext cx="2022087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INGRESA A LA OFICINA VIRTUAL (BACKOFFICE)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697959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92769"/>
            <a:ext cx="1182943" cy="3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4FE9042-1046-DD8E-8B73-4AC6952D1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06" y="530513"/>
            <a:ext cx="7484533" cy="408247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0180A73-E503-12F1-F562-9D33810630B0}"/>
              </a:ext>
            </a:extLst>
          </p:cNvPr>
          <p:cNvSpPr/>
          <p:nvPr/>
        </p:nvSpPr>
        <p:spPr>
          <a:xfrm>
            <a:off x="1127920" y="3119713"/>
            <a:ext cx="1237608" cy="39735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83CA2245-6E37-1683-2030-F6B5F0413E94}"/>
              </a:ext>
            </a:extLst>
          </p:cNvPr>
          <p:cNvCxnSpPr>
            <a:cxnSpLocks/>
          </p:cNvCxnSpPr>
          <p:nvPr/>
        </p:nvCxnSpPr>
        <p:spPr>
          <a:xfrm flipH="1">
            <a:off x="2520175" y="3446080"/>
            <a:ext cx="98874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4E3333E4-FC90-1A41-980E-8517C170A8C7}"/>
              </a:ext>
            </a:extLst>
          </p:cNvPr>
          <p:cNvSpPr txBox="1"/>
          <p:nvPr/>
        </p:nvSpPr>
        <p:spPr>
          <a:xfrm>
            <a:off x="3508917" y="3030581"/>
            <a:ext cx="2022087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INGRESA CON TU USUARIO Y CONTRASEÑA E INICIA SESIÓN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5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6979595" y="4705755"/>
            <a:ext cx="2042810" cy="36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88777"/>
            <a:ext cx="917265" cy="3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5E9D1A3-5099-FAD4-571B-BCF686C878F1}"/>
              </a:ext>
            </a:extLst>
          </p:cNvPr>
          <p:cNvSpPr/>
          <p:nvPr/>
        </p:nvSpPr>
        <p:spPr>
          <a:xfrm>
            <a:off x="2405195" y="3397958"/>
            <a:ext cx="5903420" cy="3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500928-00DF-D950-854B-C7087A6B3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0" y="602805"/>
            <a:ext cx="7348803" cy="39552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A34C51-6D84-FED5-0EA0-D71D9701C2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9782" y="1745541"/>
            <a:ext cx="4624040" cy="279515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E3F5998-36FE-02F5-9F92-90ED1FBC00D0}"/>
              </a:ext>
            </a:extLst>
          </p:cNvPr>
          <p:cNvSpPr/>
          <p:nvPr/>
        </p:nvSpPr>
        <p:spPr>
          <a:xfrm>
            <a:off x="3465689" y="1083733"/>
            <a:ext cx="2190044" cy="395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92C256-9262-D4AD-9993-71BFEE1215B9}"/>
              </a:ext>
            </a:extLst>
          </p:cNvPr>
          <p:cNvSpPr/>
          <p:nvPr/>
        </p:nvSpPr>
        <p:spPr>
          <a:xfrm>
            <a:off x="1275049" y="2289273"/>
            <a:ext cx="1325536" cy="18831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C712505-3CE2-561D-27FA-CE242FA309D8}"/>
              </a:ext>
            </a:extLst>
          </p:cNvPr>
          <p:cNvSpPr txBox="1"/>
          <p:nvPr/>
        </p:nvSpPr>
        <p:spPr>
          <a:xfrm>
            <a:off x="3465689" y="732870"/>
            <a:ext cx="982133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CLICK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2755DFB-802F-93C0-3969-2651B4EA8AC1}"/>
              </a:ext>
            </a:extLst>
          </p:cNvPr>
          <p:cNvCxnSpPr>
            <a:cxnSpLocks/>
          </p:cNvCxnSpPr>
          <p:nvPr/>
        </p:nvCxnSpPr>
        <p:spPr>
          <a:xfrm flipH="1" flipV="1">
            <a:off x="3032166" y="856682"/>
            <a:ext cx="494371" cy="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5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6979595" y="4705755"/>
            <a:ext cx="2042810" cy="36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88777"/>
            <a:ext cx="917265" cy="3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D4295CF-DB08-B602-F9FB-013A7DE335C4}"/>
              </a:ext>
            </a:extLst>
          </p:cNvPr>
          <p:cNvSpPr/>
          <p:nvPr/>
        </p:nvSpPr>
        <p:spPr>
          <a:xfrm>
            <a:off x="2718679" y="4379887"/>
            <a:ext cx="1995522" cy="134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41B7826-CEFF-395E-C72B-9422974FF592}"/>
              </a:ext>
            </a:extLst>
          </p:cNvPr>
          <p:cNvSpPr/>
          <p:nvPr/>
        </p:nvSpPr>
        <p:spPr>
          <a:xfrm>
            <a:off x="5808133" y="3469864"/>
            <a:ext cx="2331156" cy="3344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9DBF658-B13D-C808-F11F-438E3DB150E7}"/>
              </a:ext>
            </a:extLst>
          </p:cNvPr>
          <p:cNvSpPr/>
          <p:nvPr/>
        </p:nvSpPr>
        <p:spPr>
          <a:xfrm flipV="1">
            <a:off x="5808133" y="4344542"/>
            <a:ext cx="1360311" cy="1700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7BB3466-C418-8201-63C9-5097E56D0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62" y="708527"/>
            <a:ext cx="8286044" cy="360409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75DBA91-DA8C-59DE-5AAF-C4AE539B715D}"/>
              </a:ext>
            </a:extLst>
          </p:cNvPr>
          <p:cNvSpPr/>
          <p:nvPr/>
        </p:nvSpPr>
        <p:spPr>
          <a:xfrm>
            <a:off x="2607733" y="1524000"/>
            <a:ext cx="2325511" cy="180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5C94959-4997-9804-3450-BB5F3035B4B9}"/>
              </a:ext>
            </a:extLst>
          </p:cNvPr>
          <p:cNvSpPr txBox="1"/>
          <p:nvPr/>
        </p:nvSpPr>
        <p:spPr>
          <a:xfrm>
            <a:off x="3375481" y="1528008"/>
            <a:ext cx="2070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/>
              <a:t>xxxxxxxxxxxx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C771E79-0E62-07A7-4B6F-BA28748F43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41" y="1749435"/>
            <a:ext cx="2070694" cy="19412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F53B3ED-D606-964C-FE15-E9332126A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0481" y="2002306"/>
            <a:ext cx="1829055" cy="17147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7ADA91EC-9091-06E1-7714-6919865AA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2279" y="3151391"/>
            <a:ext cx="1829055" cy="171474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C0FC52B-EDE5-3CB4-B7E3-4FA43C605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7484" y="2915511"/>
            <a:ext cx="1829055" cy="171474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80BC79D-2253-CA70-421C-33AFD60CBC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5146" y="2676769"/>
            <a:ext cx="1829055" cy="171474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E5655B20-5C88-AB1A-A463-72F4CEDE2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5146" y="2461306"/>
            <a:ext cx="1829055" cy="171474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AA981493-176E-02A9-12B8-E9DD715FF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5146" y="2227761"/>
            <a:ext cx="1829055" cy="171474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19D15FE8-85B2-35A1-0BF2-C1AA101575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366" y="3377746"/>
            <a:ext cx="1829055" cy="171474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E9B543C-3BB1-4415-8161-7A1F9BB938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5145" y="3618827"/>
            <a:ext cx="1829055" cy="171474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18180A28-088E-2D28-6918-3BC4F72AFC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5145" y="3815395"/>
            <a:ext cx="1829055" cy="171474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299DD342-3B58-2ED7-FD09-BC77085B3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5144" y="4077403"/>
            <a:ext cx="1829055" cy="171474"/>
          </a:xfrm>
          <a:prstGeom prst="rect">
            <a:avLst/>
          </a:prstGeom>
        </p:spPr>
      </p:pic>
      <p:sp>
        <p:nvSpPr>
          <p:cNvPr id="48" name="Rectángulo 47">
            <a:extLst>
              <a:ext uri="{FF2B5EF4-FFF2-40B4-BE49-F238E27FC236}">
                <a16:creationId xmlns:a16="http://schemas.microsoft.com/office/drawing/2014/main" id="{A6669EC9-6C40-FA21-C475-CE601DF438A9}"/>
              </a:ext>
            </a:extLst>
          </p:cNvPr>
          <p:cNvSpPr/>
          <p:nvPr/>
        </p:nvSpPr>
        <p:spPr>
          <a:xfrm>
            <a:off x="2177787" y="1524000"/>
            <a:ext cx="168475" cy="2724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418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5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6979595" y="4705755"/>
            <a:ext cx="2042810" cy="36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88777"/>
            <a:ext cx="917265" cy="3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5E9D1A3-5099-FAD4-571B-BCF686C878F1}"/>
              </a:ext>
            </a:extLst>
          </p:cNvPr>
          <p:cNvSpPr/>
          <p:nvPr/>
        </p:nvSpPr>
        <p:spPr>
          <a:xfrm>
            <a:off x="2405195" y="3397958"/>
            <a:ext cx="5903420" cy="3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500928-00DF-D950-854B-C7087A6B3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0" y="602805"/>
            <a:ext cx="7348803" cy="39552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A34C51-6D84-FED5-0EA0-D71D9701C2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9782" y="1745541"/>
            <a:ext cx="4624040" cy="279515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E3F5998-36FE-02F5-9F92-90ED1FBC00D0}"/>
              </a:ext>
            </a:extLst>
          </p:cNvPr>
          <p:cNvSpPr/>
          <p:nvPr/>
        </p:nvSpPr>
        <p:spPr>
          <a:xfrm>
            <a:off x="3465689" y="1083733"/>
            <a:ext cx="2190044" cy="395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92C256-9262-D4AD-9993-71BFEE1215B9}"/>
              </a:ext>
            </a:extLst>
          </p:cNvPr>
          <p:cNvSpPr/>
          <p:nvPr/>
        </p:nvSpPr>
        <p:spPr>
          <a:xfrm>
            <a:off x="1275049" y="2571750"/>
            <a:ext cx="1325536" cy="18831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C712505-3CE2-561D-27FA-CE242FA309D8}"/>
              </a:ext>
            </a:extLst>
          </p:cNvPr>
          <p:cNvSpPr txBox="1"/>
          <p:nvPr/>
        </p:nvSpPr>
        <p:spPr>
          <a:xfrm>
            <a:off x="3465689" y="732870"/>
            <a:ext cx="982133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CLICK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2755DFB-802F-93C0-3969-2651B4EA8AC1}"/>
              </a:ext>
            </a:extLst>
          </p:cNvPr>
          <p:cNvCxnSpPr>
            <a:cxnSpLocks/>
          </p:cNvCxnSpPr>
          <p:nvPr/>
        </p:nvCxnSpPr>
        <p:spPr>
          <a:xfrm flipH="1" flipV="1">
            <a:off x="3032166" y="856682"/>
            <a:ext cx="494371" cy="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00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6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6979595" y="4705755"/>
            <a:ext cx="2042810" cy="36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6" y="88776"/>
            <a:ext cx="1052732" cy="36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EB7C643-3B45-194C-4894-A90A60A45A19}"/>
              </a:ext>
            </a:extLst>
          </p:cNvPr>
          <p:cNvSpPr/>
          <p:nvPr/>
        </p:nvSpPr>
        <p:spPr>
          <a:xfrm>
            <a:off x="2718680" y="3690032"/>
            <a:ext cx="1194010" cy="1975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4D1CDF4-C9FF-C6D7-351D-4146AC61F96F}"/>
              </a:ext>
            </a:extLst>
          </p:cNvPr>
          <p:cNvSpPr/>
          <p:nvPr/>
        </p:nvSpPr>
        <p:spPr>
          <a:xfrm>
            <a:off x="2718680" y="4365643"/>
            <a:ext cx="1194010" cy="1975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7F45DD1-3470-0AD2-4F1E-2ECDBA91EB01}"/>
              </a:ext>
            </a:extLst>
          </p:cNvPr>
          <p:cNvSpPr/>
          <p:nvPr/>
        </p:nvSpPr>
        <p:spPr>
          <a:xfrm>
            <a:off x="6039556" y="3690031"/>
            <a:ext cx="1096112" cy="98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103C8CF-414E-6BB3-6550-763DFDF8D8CB}"/>
              </a:ext>
            </a:extLst>
          </p:cNvPr>
          <p:cNvSpPr/>
          <p:nvPr/>
        </p:nvSpPr>
        <p:spPr>
          <a:xfrm>
            <a:off x="7724056" y="3690030"/>
            <a:ext cx="686166" cy="98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0E76A2C-3B43-42D8-AF2A-9685ADC3C835}"/>
              </a:ext>
            </a:extLst>
          </p:cNvPr>
          <p:cNvSpPr/>
          <p:nvPr/>
        </p:nvSpPr>
        <p:spPr>
          <a:xfrm>
            <a:off x="6187672" y="4534985"/>
            <a:ext cx="686166" cy="98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481BD78-7E61-CABA-391E-ECFCD0488E28}"/>
              </a:ext>
            </a:extLst>
          </p:cNvPr>
          <p:cNvSpPr/>
          <p:nvPr/>
        </p:nvSpPr>
        <p:spPr>
          <a:xfrm>
            <a:off x="6162272" y="4365643"/>
            <a:ext cx="1096112" cy="1975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EA31F3C-3A31-0CD9-714A-35957D28E7C0}"/>
              </a:ext>
            </a:extLst>
          </p:cNvPr>
          <p:cNvSpPr/>
          <p:nvPr/>
        </p:nvSpPr>
        <p:spPr>
          <a:xfrm>
            <a:off x="7650434" y="4070941"/>
            <a:ext cx="816233" cy="174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81EB960-F507-E599-5FDC-F2245BD3A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72" y="520935"/>
            <a:ext cx="7450667" cy="4101630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E1BE9D3C-68FD-804C-CC7F-55AF1CCC9C74}"/>
              </a:ext>
            </a:extLst>
          </p:cNvPr>
          <p:cNvSpPr/>
          <p:nvPr/>
        </p:nvSpPr>
        <p:spPr>
          <a:xfrm>
            <a:off x="1919111" y="2571750"/>
            <a:ext cx="1490133" cy="1991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FA78473-E749-C097-7637-C8913453C970}"/>
              </a:ext>
            </a:extLst>
          </p:cNvPr>
          <p:cNvSpPr txBox="1"/>
          <p:nvPr/>
        </p:nvSpPr>
        <p:spPr>
          <a:xfrm>
            <a:off x="2378501" y="2560575"/>
            <a:ext cx="1003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xxxxxxxxx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85F17BD-C933-A5AB-5DF8-167E90E8A617}"/>
              </a:ext>
            </a:extLst>
          </p:cNvPr>
          <p:cNvSpPr txBox="1"/>
          <p:nvPr/>
        </p:nvSpPr>
        <p:spPr>
          <a:xfrm>
            <a:off x="2375253" y="2869281"/>
            <a:ext cx="1003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xxxxxxxxx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E138945-602C-C202-3349-1420E2DE6DD6}"/>
              </a:ext>
            </a:extLst>
          </p:cNvPr>
          <p:cNvSpPr txBox="1"/>
          <p:nvPr/>
        </p:nvSpPr>
        <p:spPr>
          <a:xfrm>
            <a:off x="2375253" y="3187011"/>
            <a:ext cx="1003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xxxxxxxxx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4087BE-D7B0-54E8-C23E-D2C989DE498C}"/>
              </a:ext>
            </a:extLst>
          </p:cNvPr>
          <p:cNvSpPr txBox="1"/>
          <p:nvPr/>
        </p:nvSpPr>
        <p:spPr>
          <a:xfrm>
            <a:off x="2375253" y="3424515"/>
            <a:ext cx="1003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xxxxxxxxx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1653E6CF-5035-6101-45B1-9F7B2B8C53DD}"/>
              </a:ext>
            </a:extLst>
          </p:cNvPr>
          <p:cNvSpPr txBox="1"/>
          <p:nvPr/>
        </p:nvSpPr>
        <p:spPr>
          <a:xfrm>
            <a:off x="2375253" y="3684982"/>
            <a:ext cx="1003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xxxxxxxxx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79A666D-81B7-8146-3C70-54CD2DEF2C5F}"/>
              </a:ext>
            </a:extLst>
          </p:cNvPr>
          <p:cNvSpPr txBox="1"/>
          <p:nvPr/>
        </p:nvSpPr>
        <p:spPr>
          <a:xfrm>
            <a:off x="2375253" y="4007762"/>
            <a:ext cx="1003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xxxxxxxxx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FA69247-F6FB-BCD6-60A5-5AB90643E8A9}"/>
              </a:ext>
            </a:extLst>
          </p:cNvPr>
          <p:cNvSpPr txBox="1"/>
          <p:nvPr/>
        </p:nvSpPr>
        <p:spPr>
          <a:xfrm>
            <a:off x="2371948" y="4329602"/>
            <a:ext cx="1003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xxxxxxxxx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5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6979595" y="4705755"/>
            <a:ext cx="2042810" cy="36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88777"/>
            <a:ext cx="917265" cy="3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5E9D1A3-5099-FAD4-571B-BCF686C878F1}"/>
              </a:ext>
            </a:extLst>
          </p:cNvPr>
          <p:cNvSpPr/>
          <p:nvPr/>
        </p:nvSpPr>
        <p:spPr>
          <a:xfrm>
            <a:off x="2405195" y="3397958"/>
            <a:ext cx="5903420" cy="3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500928-00DF-D950-854B-C7087A6B3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0" y="602805"/>
            <a:ext cx="7348803" cy="39552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A34C51-6D84-FED5-0EA0-D71D9701C2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9782" y="1745541"/>
            <a:ext cx="4624040" cy="279515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E3F5998-36FE-02F5-9F92-90ED1FBC00D0}"/>
              </a:ext>
            </a:extLst>
          </p:cNvPr>
          <p:cNvSpPr/>
          <p:nvPr/>
        </p:nvSpPr>
        <p:spPr>
          <a:xfrm>
            <a:off x="3465689" y="1083733"/>
            <a:ext cx="2190044" cy="395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92C256-9262-D4AD-9993-71BFEE1215B9}"/>
              </a:ext>
            </a:extLst>
          </p:cNvPr>
          <p:cNvSpPr/>
          <p:nvPr/>
        </p:nvSpPr>
        <p:spPr>
          <a:xfrm>
            <a:off x="1354071" y="2814079"/>
            <a:ext cx="1325536" cy="18831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C712505-3CE2-561D-27FA-CE242FA309D8}"/>
              </a:ext>
            </a:extLst>
          </p:cNvPr>
          <p:cNvSpPr txBox="1"/>
          <p:nvPr/>
        </p:nvSpPr>
        <p:spPr>
          <a:xfrm>
            <a:off x="3465689" y="732870"/>
            <a:ext cx="982133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CLICK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2755DFB-802F-93C0-3969-2651B4EA8AC1}"/>
              </a:ext>
            </a:extLst>
          </p:cNvPr>
          <p:cNvCxnSpPr>
            <a:cxnSpLocks/>
          </p:cNvCxnSpPr>
          <p:nvPr/>
        </p:nvCxnSpPr>
        <p:spPr>
          <a:xfrm flipH="1" flipV="1">
            <a:off x="3032166" y="856682"/>
            <a:ext cx="494371" cy="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720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5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5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697959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71446"/>
            <a:ext cx="671288" cy="2481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E721ACB-BEA4-BEAB-74E7-A4085C1415DD}"/>
              </a:ext>
            </a:extLst>
          </p:cNvPr>
          <p:cNvCxnSpPr/>
          <p:nvPr/>
        </p:nvCxnSpPr>
        <p:spPr>
          <a:xfrm>
            <a:off x="7872761" y="4112304"/>
            <a:ext cx="29736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4D201E2-D187-7432-9AF2-9C8B71C7E74C}"/>
              </a:ext>
            </a:extLst>
          </p:cNvPr>
          <p:cNvSpPr/>
          <p:nvPr/>
        </p:nvSpPr>
        <p:spPr>
          <a:xfrm>
            <a:off x="2682716" y="3486778"/>
            <a:ext cx="568778" cy="512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00BFB61-9B1B-A3BD-1A4E-98DD63501340}"/>
              </a:ext>
            </a:extLst>
          </p:cNvPr>
          <p:cNvSpPr/>
          <p:nvPr/>
        </p:nvSpPr>
        <p:spPr>
          <a:xfrm>
            <a:off x="7958295" y="3796196"/>
            <a:ext cx="211832" cy="162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534BD45-B845-E876-AFAF-16A31948E0B2}"/>
              </a:ext>
            </a:extLst>
          </p:cNvPr>
          <p:cNvSpPr/>
          <p:nvPr/>
        </p:nvSpPr>
        <p:spPr>
          <a:xfrm>
            <a:off x="7649070" y="3714749"/>
            <a:ext cx="447381" cy="71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19CE3CD-5E7B-4383-84D7-145E18EE37F8}"/>
              </a:ext>
            </a:extLst>
          </p:cNvPr>
          <p:cNvSpPr/>
          <p:nvPr/>
        </p:nvSpPr>
        <p:spPr>
          <a:xfrm>
            <a:off x="1062537" y="3560067"/>
            <a:ext cx="896892" cy="472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38AC95D-0973-EAFD-DFC4-2193B331B979}"/>
              </a:ext>
            </a:extLst>
          </p:cNvPr>
          <p:cNvSpPr/>
          <p:nvPr/>
        </p:nvSpPr>
        <p:spPr>
          <a:xfrm>
            <a:off x="6979595" y="3550065"/>
            <a:ext cx="896892" cy="408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DCDCDB0-EBB4-E447-B59D-74AC87BA30EF}"/>
              </a:ext>
            </a:extLst>
          </p:cNvPr>
          <p:cNvSpPr/>
          <p:nvPr/>
        </p:nvSpPr>
        <p:spPr>
          <a:xfrm>
            <a:off x="6238367" y="4112304"/>
            <a:ext cx="896892" cy="184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F42EF3-9BF9-9E0D-D288-88E7C8919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221" y="545778"/>
            <a:ext cx="6345820" cy="365863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6A99790-76DC-0BD5-B819-07FCFD6CE694}"/>
              </a:ext>
            </a:extLst>
          </p:cNvPr>
          <p:cNvSpPr txBox="1"/>
          <p:nvPr/>
        </p:nvSpPr>
        <p:spPr>
          <a:xfrm>
            <a:off x="5148415" y="846972"/>
            <a:ext cx="198684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Colocar el dato por el cual quieren realizar la búsqueda</a:t>
            </a:r>
          </a:p>
        </p:txBody>
      </p:sp>
    </p:spTree>
    <p:extLst>
      <p:ext uri="{BB962C8B-B14F-4D97-AF65-F5344CB8AC3E}">
        <p14:creationId xmlns:p14="http://schemas.microsoft.com/office/powerpoint/2010/main" val="4242817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276</Words>
  <Application>Microsoft Office PowerPoint</Application>
  <PresentationFormat>Presentación en pantalla (16:9)</PresentationFormat>
  <Paragraphs>64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Montserrat</vt:lpstr>
      <vt:lpstr>Gotham</vt:lpstr>
      <vt:lpstr>Calibri</vt:lpstr>
      <vt:lpstr>Arial</vt:lpstr>
      <vt:lpstr>Тема Office</vt:lpstr>
      <vt:lpstr>A P L G O . C O M</vt:lpstr>
      <vt:lpstr>A P L G O . C O M</vt:lpstr>
      <vt:lpstr>A P L G O . C O M</vt:lpstr>
      <vt:lpstr>A P L G O . C O M</vt:lpstr>
      <vt:lpstr>A P L G O . C O M</vt:lpstr>
      <vt:lpstr>A P L G O . C O M</vt:lpstr>
      <vt:lpstr>A P L G O . C O M</vt:lpstr>
      <vt:lpstr>A P L G O . C O M</vt:lpstr>
      <vt:lpstr>A P L G O . C O M</vt:lpstr>
      <vt:lpstr>A P L G O . C O M</vt:lpstr>
      <vt:lpstr>A P L G O . C O M</vt:lpstr>
      <vt:lpstr>A P L G O . C O M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 L G O . C O M</dc:title>
  <dc:creator>User</dc:creator>
  <cp:lastModifiedBy>APLGO COLOMBIA SAS</cp:lastModifiedBy>
  <cp:revision>35</cp:revision>
  <dcterms:modified xsi:type="dcterms:W3CDTF">2023-07-27T14:46:11Z</dcterms:modified>
</cp:coreProperties>
</file>