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0" r:id="rId9"/>
    <p:sldId id="273" r:id="rId10"/>
    <p:sldId id="274" r:id="rId11"/>
    <p:sldId id="275" r:id="rId12"/>
    <p:sldId id="276" r:id="rId13"/>
    <p:sldId id="277" r:id="rId14"/>
    <p:sldId id="278" r:id="rId15"/>
    <p:sldId id="271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otham" panose="020B0604020202020204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GP+A4g2J+Z6WdM3cNLUmSrQ/s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816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7456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15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833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6743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7789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396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702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809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6"/>
            <a:ext cx="1750253" cy="60570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 rot="10800000" flipH="1">
            <a:off x="4647389" y="3154145"/>
            <a:ext cx="4496611" cy="342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5CE6BB-2AE1-1AC0-C8B2-5899BC897B70}"/>
              </a:ext>
            </a:extLst>
          </p:cNvPr>
          <p:cNvSpPr txBox="1"/>
          <p:nvPr/>
        </p:nvSpPr>
        <p:spPr>
          <a:xfrm>
            <a:off x="4750420" y="1882402"/>
            <a:ext cx="4036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FFC000"/>
                </a:solidFill>
                <a:latin typeface="Gotham" panose="02000604040000020004" pitchFamily="2" charset="0"/>
              </a:rPr>
              <a:t>¿Cómo validar la información de tu red?</a:t>
            </a:r>
            <a:endParaRPr lang="es-CO" sz="2400" dirty="0">
              <a:solidFill>
                <a:srgbClr val="FFC000"/>
              </a:solidFill>
              <a:latin typeface="Gotham" panose="0200060404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E75AA7-5952-C85D-D170-C115F66A0433}"/>
              </a:ext>
            </a:extLst>
          </p:cNvPr>
          <p:cNvSpPr txBox="1"/>
          <p:nvPr/>
        </p:nvSpPr>
        <p:spPr>
          <a:xfrm>
            <a:off x="4750420" y="3195058"/>
            <a:ext cx="4036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Gotham" panose="02000604040000020004" pitchFamily="2" charset="0"/>
              </a:rPr>
              <a:t>Servicio al asociado LATAM</a:t>
            </a:r>
            <a:endParaRPr lang="es-CO" sz="2000" b="1" dirty="0">
              <a:solidFill>
                <a:schemeClr val="tx1"/>
              </a:solidFill>
              <a:latin typeface="Gotham" panose="020006040400000200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871573"/>
            <a:ext cx="1820376" cy="20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000" dirty="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6"/>
            <a:ext cx="963802" cy="3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7710960-8586-78EA-C181-3045A1E46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85" y="249828"/>
            <a:ext cx="7417671" cy="22812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0CF77D-4AF0-669D-8A62-1A500387F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085" y="2571750"/>
            <a:ext cx="7417671" cy="223447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2DD2F80-DA0F-CF60-6779-5959917626CE}"/>
              </a:ext>
            </a:extLst>
          </p:cNvPr>
          <p:cNvSpPr txBox="1"/>
          <p:nvPr/>
        </p:nvSpPr>
        <p:spPr>
          <a:xfrm>
            <a:off x="2693488" y="1166331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3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6BE79E0-430C-5834-539A-64066576DB58}"/>
              </a:ext>
            </a:extLst>
          </p:cNvPr>
          <p:cNvCxnSpPr>
            <a:cxnSpLocks/>
          </p:cNvCxnSpPr>
          <p:nvPr/>
        </p:nvCxnSpPr>
        <p:spPr>
          <a:xfrm flipH="1">
            <a:off x="2343532" y="1299105"/>
            <a:ext cx="3499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692902D-3C81-1391-9259-43C4AC63BA11}"/>
              </a:ext>
            </a:extLst>
          </p:cNvPr>
          <p:cNvSpPr/>
          <p:nvPr/>
        </p:nvSpPr>
        <p:spPr>
          <a:xfrm>
            <a:off x="2833509" y="3228846"/>
            <a:ext cx="1591734" cy="2187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4892827-03C4-C84A-06AF-C737305E1837}"/>
              </a:ext>
            </a:extLst>
          </p:cNvPr>
          <p:cNvSpPr/>
          <p:nvPr/>
        </p:nvSpPr>
        <p:spPr>
          <a:xfrm>
            <a:off x="2853809" y="3758432"/>
            <a:ext cx="1411112" cy="2187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85192D9-F5DD-F075-D5ED-68FF95B7403E}"/>
              </a:ext>
            </a:extLst>
          </p:cNvPr>
          <p:cNvSpPr/>
          <p:nvPr/>
        </p:nvSpPr>
        <p:spPr>
          <a:xfrm>
            <a:off x="2935111" y="4487018"/>
            <a:ext cx="1514242" cy="2187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DDFB945-7074-AA7F-F8BF-6CF67393F6FA}"/>
              </a:ext>
            </a:extLst>
          </p:cNvPr>
          <p:cNvSpPr/>
          <p:nvPr/>
        </p:nvSpPr>
        <p:spPr>
          <a:xfrm>
            <a:off x="2853809" y="3485649"/>
            <a:ext cx="2013982" cy="172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C30030A-F82E-6A35-8A27-50BAB75CBAD5}"/>
              </a:ext>
            </a:extLst>
          </p:cNvPr>
          <p:cNvSpPr/>
          <p:nvPr/>
        </p:nvSpPr>
        <p:spPr>
          <a:xfrm>
            <a:off x="2853809" y="4214235"/>
            <a:ext cx="2013982" cy="172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6A0D3F2-AF8C-1E5E-1464-997CC14DA0FF}"/>
              </a:ext>
            </a:extLst>
          </p:cNvPr>
          <p:cNvSpPr txBox="1"/>
          <p:nvPr/>
        </p:nvSpPr>
        <p:spPr>
          <a:xfrm>
            <a:off x="3559365" y="3228846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Pablo Pérez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4AB6704-FC83-6B99-AD1E-B14495498B64}"/>
              </a:ext>
            </a:extLst>
          </p:cNvPr>
          <p:cNvSpPr txBox="1"/>
          <p:nvPr/>
        </p:nvSpPr>
        <p:spPr>
          <a:xfrm>
            <a:off x="3451915" y="3794562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Marcela Cifuentes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5F52D3B-61A0-2AD8-1971-97774419B4CB}"/>
              </a:ext>
            </a:extLst>
          </p:cNvPr>
          <p:cNvSpPr txBox="1"/>
          <p:nvPr/>
        </p:nvSpPr>
        <p:spPr>
          <a:xfrm>
            <a:off x="3451915" y="4135203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Sebastián Rodriguez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A01F36-EDE4-8CED-73FA-E400DA03EB53}"/>
              </a:ext>
            </a:extLst>
          </p:cNvPr>
          <p:cNvSpPr txBox="1"/>
          <p:nvPr/>
        </p:nvSpPr>
        <p:spPr>
          <a:xfrm>
            <a:off x="3629376" y="4462828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Maria López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1BCB9A-CA96-06FA-1EE7-420462F23DCD}"/>
              </a:ext>
            </a:extLst>
          </p:cNvPr>
          <p:cNvSpPr txBox="1"/>
          <p:nvPr/>
        </p:nvSpPr>
        <p:spPr>
          <a:xfrm>
            <a:off x="3521596" y="3492600"/>
            <a:ext cx="32986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Esteban Flórez</a:t>
            </a:r>
          </a:p>
        </p:txBody>
      </p:sp>
    </p:spTree>
    <p:extLst>
      <p:ext uri="{BB962C8B-B14F-4D97-AF65-F5344CB8AC3E}">
        <p14:creationId xmlns:p14="http://schemas.microsoft.com/office/powerpoint/2010/main" val="392352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6"/>
            <a:ext cx="963802" cy="366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E721ACB-BEA4-BEAB-74E7-A4085C1415DD}"/>
              </a:ext>
            </a:extLst>
          </p:cNvPr>
          <p:cNvCxnSpPr/>
          <p:nvPr/>
        </p:nvCxnSpPr>
        <p:spPr>
          <a:xfrm>
            <a:off x="7872761" y="4112304"/>
            <a:ext cx="2973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538D832-A132-E8E6-AFA6-B6C7EDEA5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22" y="475081"/>
            <a:ext cx="7586134" cy="419333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0838FB4-4917-0161-2764-594F29BC6EE6}"/>
              </a:ext>
            </a:extLst>
          </p:cNvPr>
          <p:cNvSpPr/>
          <p:nvPr/>
        </p:nvSpPr>
        <p:spPr>
          <a:xfrm>
            <a:off x="955266" y="2373297"/>
            <a:ext cx="700124" cy="19845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EA3E4CE-17FF-7E74-6CCF-621474D11644}"/>
              </a:ext>
            </a:extLst>
          </p:cNvPr>
          <p:cNvSpPr txBox="1"/>
          <p:nvPr/>
        </p:nvSpPr>
        <p:spPr>
          <a:xfrm>
            <a:off x="3706122" y="1035317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1 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2688DBC4-A17B-2E2D-55B3-283D81B616E1}"/>
              </a:ext>
            </a:extLst>
          </p:cNvPr>
          <p:cNvCxnSpPr>
            <a:cxnSpLocks/>
          </p:cNvCxnSpPr>
          <p:nvPr/>
        </p:nvCxnSpPr>
        <p:spPr>
          <a:xfrm flipH="1">
            <a:off x="3430660" y="1151245"/>
            <a:ext cx="3475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B4345C1-8861-33E0-9FE7-3A82C7844CDD}"/>
              </a:ext>
            </a:extLst>
          </p:cNvPr>
          <p:cNvSpPr txBox="1"/>
          <p:nvPr/>
        </p:nvSpPr>
        <p:spPr>
          <a:xfrm>
            <a:off x="3030236" y="1395968"/>
            <a:ext cx="96562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CLICK AQUI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A2111A10-AE7B-6F14-4A20-051BB5B8F473}"/>
              </a:ext>
            </a:extLst>
          </p:cNvPr>
          <p:cNvCxnSpPr>
            <a:cxnSpLocks/>
          </p:cNvCxnSpPr>
          <p:nvPr/>
        </p:nvCxnSpPr>
        <p:spPr>
          <a:xfrm flipH="1">
            <a:off x="2682716" y="1519078"/>
            <a:ext cx="3475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D201E2-D187-7432-9AF2-9C8B71C7E74C}"/>
              </a:ext>
            </a:extLst>
          </p:cNvPr>
          <p:cNvSpPr/>
          <p:nvPr/>
        </p:nvSpPr>
        <p:spPr>
          <a:xfrm>
            <a:off x="2682716" y="3486778"/>
            <a:ext cx="568778" cy="512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00BFB61-9B1B-A3BD-1A4E-98DD63501340}"/>
              </a:ext>
            </a:extLst>
          </p:cNvPr>
          <p:cNvSpPr/>
          <p:nvPr/>
        </p:nvSpPr>
        <p:spPr>
          <a:xfrm>
            <a:off x="7958295" y="3796196"/>
            <a:ext cx="211832" cy="162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534BD45-B845-E876-AFAF-16A31948E0B2}"/>
              </a:ext>
            </a:extLst>
          </p:cNvPr>
          <p:cNvSpPr/>
          <p:nvPr/>
        </p:nvSpPr>
        <p:spPr>
          <a:xfrm>
            <a:off x="7649070" y="3714749"/>
            <a:ext cx="447381" cy="71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CDAA7B44-4382-7835-34AC-462138887FC7}"/>
              </a:ext>
            </a:extLst>
          </p:cNvPr>
          <p:cNvSpPr/>
          <p:nvPr/>
        </p:nvSpPr>
        <p:spPr>
          <a:xfrm>
            <a:off x="2487042" y="1878068"/>
            <a:ext cx="5866735" cy="411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F433F66-914A-95BB-19DD-AC448B47973C}"/>
              </a:ext>
            </a:extLst>
          </p:cNvPr>
          <p:cNvSpPr txBox="1"/>
          <p:nvPr/>
        </p:nvSpPr>
        <p:spPr>
          <a:xfrm>
            <a:off x="2681959" y="3635055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Pablo Pérez</a:t>
            </a:r>
          </a:p>
        </p:txBody>
      </p:sp>
    </p:spTree>
    <p:extLst>
      <p:ext uri="{BB962C8B-B14F-4D97-AF65-F5344CB8AC3E}">
        <p14:creationId xmlns:p14="http://schemas.microsoft.com/office/powerpoint/2010/main" val="389179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6"/>
            <a:ext cx="963802" cy="3663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E721ACB-BEA4-BEAB-74E7-A4085C1415DD}"/>
              </a:ext>
            </a:extLst>
          </p:cNvPr>
          <p:cNvCxnSpPr/>
          <p:nvPr/>
        </p:nvCxnSpPr>
        <p:spPr>
          <a:xfrm>
            <a:off x="7872761" y="4112304"/>
            <a:ext cx="2973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D201E2-D187-7432-9AF2-9C8B71C7E74C}"/>
              </a:ext>
            </a:extLst>
          </p:cNvPr>
          <p:cNvSpPr/>
          <p:nvPr/>
        </p:nvSpPr>
        <p:spPr>
          <a:xfrm>
            <a:off x="2682716" y="3486778"/>
            <a:ext cx="568778" cy="512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00BFB61-9B1B-A3BD-1A4E-98DD63501340}"/>
              </a:ext>
            </a:extLst>
          </p:cNvPr>
          <p:cNvSpPr/>
          <p:nvPr/>
        </p:nvSpPr>
        <p:spPr>
          <a:xfrm>
            <a:off x="7958295" y="3796196"/>
            <a:ext cx="211832" cy="162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534BD45-B845-E876-AFAF-16A31948E0B2}"/>
              </a:ext>
            </a:extLst>
          </p:cNvPr>
          <p:cNvSpPr/>
          <p:nvPr/>
        </p:nvSpPr>
        <p:spPr>
          <a:xfrm>
            <a:off x="7649070" y="3714749"/>
            <a:ext cx="447381" cy="71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E802D-E85B-AEBE-7CDE-D1A0ABA0B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36" y="534009"/>
            <a:ext cx="7988440" cy="405602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9886F0-A03D-8B94-2538-E01A3BAD2F29}"/>
              </a:ext>
            </a:extLst>
          </p:cNvPr>
          <p:cNvSpPr txBox="1"/>
          <p:nvPr/>
        </p:nvSpPr>
        <p:spPr>
          <a:xfrm>
            <a:off x="1460969" y="1617549"/>
            <a:ext cx="96562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CLICK AQUI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2A8C09B-3D73-55AB-1999-F0E6930FB43A}"/>
              </a:ext>
            </a:extLst>
          </p:cNvPr>
          <p:cNvCxnSpPr>
            <a:cxnSpLocks/>
          </p:cNvCxnSpPr>
          <p:nvPr/>
        </p:nvCxnSpPr>
        <p:spPr>
          <a:xfrm flipH="1">
            <a:off x="1120085" y="1753002"/>
            <a:ext cx="3475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9F08275-9EB3-A22E-26AA-380A427D6E0C}"/>
              </a:ext>
            </a:extLst>
          </p:cNvPr>
          <p:cNvSpPr txBox="1"/>
          <p:nvPr/>
        </p:nvSpPr>
        <p:spPr>
          <a:xfrm>
            <a:off x="2101227" y="1301377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2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BB5354F-C02E-6A56-EC89-DCA21E3E4CAF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467605" y="1424488"/>
            <a:ext cx="633622" cy="658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19CE3CD-5E7B-4383-84D7-145E18EE37F8}"/>
              </a:ext>
            </a:extLst>
          </p:cNvPr>
          <p:cNvSpPr/>
          <p:nvPr/>
        </p:nvSpPr>
        <p:spPr>
          <a:xfrm>
            <a:off x="1062537" y="3560067"/>
            <a:ext cx="896892" cy="47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8DBFFF7-971F-2619-6255-B30DD0B8E476}"/>
              </a:ext>
            </a:extLst>
          </p:cNvPr>
          <p:cNvSpPr/>
          <p:nvPr/>
        </p:nvSpPr>
        <p:spPr>
          <a:xfrm>
            <a:off x="1062537" y="4112305"/>
            <a:ext cx="786360" cy="45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8AC95D-0973-EAFD-DFC4-2193B331B979}"/>
              </a:ext>
            </a:extLst>
          </p:cNvPr>
          <p:cNvSpPr/>
          <p:nvPr/>
        </p:nvSpPr>
        <p:spPr>
          <a:xfrm>
            <a:off x="6979595" y="3550065"/>
            <a:ext cx="896892" cy="408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76427D2-A9CD-3FFE-EE48-90BD2906A8CC}"/>
              </a:ext>
            </a:extLst>
          </p:cNvPr>
          <p:cNvSpPr/>
          <p:nvPr/>
        </p:nvSpPr>
        <p:spPr>
          <a:xfrm>
            <a:off x="6904657" y="4093188"/>
            <a:ext cx="1176806" cy="454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4B4CBF0-1193-C8F5-7D81-1D9B96ADF00D}"/>
              </a:ext>
            </a:extLst>
          </p:cNvPr>
          <p:cNvSpPr txBox="1"/>
          <p:nvPr/>
        </p:nvSpPr>
        <p:spPr>
          <a:xfrm>
            <a:off x="1062537" y="368792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Marcela Cifuentes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E18A28-4782-BC80-B3E6-523FD625018B}"/>
              </a:ext>
            </a:extLst>
          </p:cNvPr>
          <p:cNvSpPr txBox="1"/>
          <p:nvPr/>
        </p:nvSpPr>
        <p:spPr>
          <a:xfrm>
            <a:off x="1120085" y="4200390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Esteban Flórez</a:t>
            </a:r>
          </a:p>
        </p:txBody>
      </p:sp>
    </p:spTree>
    <p:extLst>
      <p:ext uri="{BB962C8B-B14F-4D97-AF65-F5344CB8AC3E}">
        <p14:creationId xmlns:p14="http://schemas.microsoft.com/office/powerpoint/2010/main" val="403553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71446"/>
            <a:ext cx="671288" cy="248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E721ACB-BEA4-BEAB-74E7-A4085C1415DD}"/>
              </a:ext>
            </a:extLst>
          </p:cNvPr>
          <p:cNvCxnSpPr/>
          <p:nvPr/>
        </p:nvCxnSpPr>
        <p:spPr>
          <a:xfrm>
            <a:off x="7872761" y="4112304"/>
            <a:ext cx="2973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D201E2-D187-7432-9AF2-9C8B71C7E74C}"/>
              </a:ext>
            </a:extLst>
          </p:cNvPr>
          <p:cNvSpPr/>
          <p:nvPr/>
        </p:nvSpPr>
        <p:spPr>
          <a:xfrm>
            <a:off x="2682716" y="3486778"/>
            <a:ext cx="568778" cy="512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00BFB61-9B1B-A3BD-1A4E-98DD63501340}"/>
              </a:ext>
            </a:extLst>
          </p:cNvPr>
          <p:cNvSpPr/>
          <p:nvPr/>
        </p:nvSpPr>
        <p:spPr>
          <a:xfrm>
            <a:off x="7958295" y="3796196"/>
            <a:ext cx="211832" cy="162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534BD45-B845-E876-AFAF-16A31948E0B2}"/>
              </a:ext>
            </a:extLst>
          </p:cNvPr>
          <p:cNvSpPr/>
          <p:nvPr/>
        </p:nvSpPr>
        <p:spPr>
          <a:xfrm>
            <a:off x="7649070" y="3714749"/>
            <a:ext cx="447381" cy="71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C2A8C09B-3D73-55AB-1999-F0E6930FB43A}"/>
              </a:ext>
            </a:extLst>
          </p:cNvPr>
          <p:cNvCxnSpPr>
            <a:cxnSpLocks/>
          </p:cNvCxnSpPr>
          <p:nvPr/>
        </p:nvCxnSpPr>
        <p:spPr>
          <a:xfrm flipH="1">
            <a:off x="5343778" y="93364"/>
            <a:ext cx="3475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19CE3CD-5E7B-4383-84D7-145E18EE37F8}"/>
              </a:ext>
            </a:extLst>
          </p:cNvPr>
          <p:cNvSpPr/>
          <p:nvPr/>
        </p:nvSpPr>
        <p:spPr>
          <a:xfrm>
            <a:off x="1062537" y="3560067"/>
            <a:ext cx="896892" cy="47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8AC95D-0973-EAFD-DFC4-2193B331B979}"/>
              </a:ext>
            </a:extLst>
          </p:cNvPr>
          <p:cNvSpPr/>
          <p:nvPr/>
        </p:nvSpPr>
        <p:spPr>
          <a:xfrm>
            <a:off x="6979595" y="3550065"/>
            <a:ext cx="896892" cy="4089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753A0C-DE6D-5451-C5F5-33849C897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79" y="319703"/>
            <a:ext cx="7789641" cy="40485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4DE06B0-94EE-3268-6837-2C3BE16D812D}"/>
              </a:ext>
            </a:extLst>
          </p:cNvPr>
          <p:cNvSpPr txBox="1"/>
          <p:nvPr/>
        </p:nvSpPr>
        <p:spPr>
          <a:xfrm>
            <a:off x="4506612" y="881740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1 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4CA5423-A703-A3A6-10F6-A1243D451BA5}"/>
              </a:ext>
            </a:extLst>
          </p:cNvPr>
          <p:cNvCxnSpPr>
            <a:cxnSpLocks/>
          </p:cNvCxnSpPr>
          <p:nvPr/>
        </p:nvCxnSpPr>
        <p:spPr>
          <a:xfrm flipH="1">
            <a:off x="4200211" y="1030731"/>
            <a:ext cx="3717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0919E66-51D0-BEB5-FD9A-8D382E13789E}"/>
              </a:ext>
            </a:extLst>
          </p:cNvPr>
          <p:cNvSpPr txBox="1"/>
          <p:nvPr/>
        </p:nvSpPr>
        <p:spPr>
          <a:xfrm>
            <a:off x="5873606" y="1447664"/>
            <a:ext cx="96562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CLICK AQUI</a:t>
            </a: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2C812679-F23D-020F-8992-59CF20987F91}"/>
              </a:ext>
            </a:extLst>
          </p:cNvPr>
          <p:cNvCxnSpPr>
            <a:cxnSpLocks/>
          </p:cNvCxnSpPr>
          <p:nvPr/>
        </p:nvCxnSpPr>
        <p:spPr>
          <a:xfrm flipH="1">
            <a:off x="5560399" y="1605523"/>
            <a:ext cx="3475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ACCC584-CBF7-56B1-11A4-15B6CA93F8AB}"/>
              </a:ext>
            </a:extLst>
          </p:cNvPr>
          <p:cNvSpPr/>
          <p:nvPr/>
        </p:nvSpPr>
        <p:spPr>
          <a:xfrm>
            <a:off x="770023" y="2441748"/>
            <a:ext cx="626698" cy="13866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DCDCDB0-EBB4-E447-B59D-74AC87BA30EF}"/>
              </a:ext>
            </a:extLst>
          </p:cNvPr>
          <p:cNvSpPr/>
          <p:nvPr/>
        </p:nvSpPr>
        <p:spPr>
          <a:xfrm>
            <a:off x="6238367" y="4112304"/>
            <a:ext cx="896892" cy="184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B1A37C3-AE80-A6D9-AFEA-2CA4054E8326}"/>
              </a:ext>
            </a:extLst>
          </p:cNvPr>
          <p:cNvSpPr/>
          <p:nvPr/>
        </p:nvSpPr>
        <p:spPr>
          <a:xfrm>
            <a:off x="3516923" y="4092092"/>
            <a:ext cx="896892" cy="24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FC4FF70-987E-56D2-8863-7D63F236BE52}"/>
              </a:ext>
            </a:extLst>
          </p:cNvPr>
          <p:cNvSpPr txBox="1"/>
          <p:nvPr/>
        </p:nvSpPr>
        <p:spPr>
          <a:xfrm>
            <a:off x="3581262" y="4109007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Marcela Cifuentes</a:t>
            </a:r>
          </a:p>
        </p:txBody>
      </p:sp>
    </p:spTree>
    <p:extLst>
      <p:ext uri="{BB962C8B-B14F-4D97-AF65-F5344CB8AC3E}">
        <p14:creationId xmlns:p14="http://schemas.microsoft.com/office/powerpoint/2010/main" val="424281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71446"/>
            <a:ext cx="671288" cy="2481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FE721ACB-BEA4-BEAB-74E7-A4085C1415DD}"/>
              </a:ext>
            </a:extLst>
          </p:cNvPr>
          <p:cNvCxnSpPr/>
          <p:nvPr/>
        </p:nvCxnSpPr>
        <p:spPr>
          <a:xfrm>
            <a:off x="7872761" y="4112304"/>
            <a:ext cx="2973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D201E2-D187-7432-9AF2-9C8B71C7E74C}"/>
              </a:ext>
            </a:extLst>
          </p:cNvPr>
          <p:cNvSpPr/>
          <p:nvPr/>
        </p:nvSpPr>
        <p:spPr>
          <a:xfrm>
            <a:off x="1875118" y="4274273"/>
            <a:ext cx="568778" cy="5124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00BFB61-9B1B-A3BD-1A4E-98DD63501340}"/>
              </a:ext>
            </a:extLst>
          </p:cNvPr>
          <p:cNvSpPr/>
          <p:nvPr/>
        </p:nvSpPr>
        <p:spPr>
          <a:xfrm>
            <a:off x="7958295" y="3796196"/>
            <a:ext cx="211832" cy="162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534BD45-B845-E876-AFAF-16A31948E0B2}"/>
              </a:ext>
            </a:extLst>
          </p:cNvPr>
          <p:cNvSpPr/>
          <p:nvPr/>
        </p:nvSpPr>
        <p:spPr>
          <a:xfrm>
            <a:off x="7649070" y="3714749"/>
            <a:ext cx="447381" cy="71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FB1A37C3-AE80-A6D9-AFEA-2CA4054E8326}"/>
              </a:ext>
            </a:extLst>
          </p:cNvPr>
          <p:cNvSpPr/>
          <p:nvPr/>
        </p:nvSpPr>
        <p:spPr>
          <a:xfrm>
            <a:off x="3663623" y="4513590"/>
            <a:ext cx="896892" cy="2492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FC4FF70-987E-56D2-8863-7D63F236BE52}"/>
              </a:ext>
            </a:extLst>
          </p:cNvPr>
          <p:cNvSpPr txBox="1"/>
          <p:nvPr/>
        </p:nvSpPr>
        <p:spPr>
          <a:xfrm>
            <a:off x="2548271" y="4530505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Marcela Cifuentes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7D4D25-5002-EC32-AF53-5F3EC2B09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99" y="334641"/>
            <a:ext cx="7771734" cy="44356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3E3212E-A609-8F4E-B8FF-35C43E35D718}"/>
              </a:ext>
            </a:extLst>
          </p:cNvPr>
          <p:cNvSpPr txBox="1"/>
          <p:nvPr/>
        </p:nvSpPr>
        <p:spPr>
          <a:xfrm>
            <a:off x="4293794" y="1227968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1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7778AAA-89A3-4004-61AA-84100BE8E06C}"/>
              </a:ext>
            </a:extLst>
          </p:cNvPr>
          <p:cNvCxnSpPr>
            <a:cxnSpLocks/>
          </p:cNvCxnSpPr>
          <p:nvPr/>
        </p:nvCxnSpPr>
        <p:spPr>
          <a:xfrm flipH="1">
            <a:off x="3926175" y="1373086"/>
            <a:ext cx="3717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42F726B-7E77-E0CA-B713-3A723A273932}"/>
              </a:ext>
            </a:extLst>
          </p:cNvPr>
          <p:cNvCxnSpPr>
            <a:cxnSpLocks/>
          </p:cNvCxnSpPr>
          <p:nvPr/>
        </p:nvCxnSpPr>
        <p:spPr>
          <a:xfrm flipH="1">
            <a:off x="4618428" y="1755562"/>
            <a:ext cx="3717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D0E5F5-D6BE-489A-3B30-531B7C40B69A}"/>
              </a:ext>
            </a:extLst>
          </p:cNvPr>
          <p:cNvSpPr txBox="1"/>
          <p:nvPr/>
        </p:nvSpPr>
        <p:spPr>
          <a:xfrm>
            <a:off x="4906824" y="1635253"/>
            <a:ext cx="96562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CLICK AQUI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E0C15E7-83FB-75A2-662F-95A06B4E0916}"/>
              </a:ext>
            </a:extLst>
          </p:cNvPr>
          <p:cNvSpPr/>
          <p:nvPr/>
        </p:nvSpPr>
        <p:spPr>
          <a:xfrm>
            <a:off x="2185695" y="4370343"/>
            <a:ext cx="1219727" cy="366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0DDCAD2-3995-BAD7-ACD9-30B54FE336EB}"/>
              </a:ext>
            </a:extLst>
          </p:cNvPr>
          <p:cNvSpPr/>
          <p:nvPr/>
        </p:nvSpPr>
        <p:spPr>
          <a:xfrm>
            <a:off x="5389634" y="4379801"/>
            <a:ext cx="896892" cy="2844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EAB9BEB-342C-AE82-4524-F7C2B8ED23A2}"/>
              </a:ext>
            </a:extLst>
          </p:cNvPr>
          <p:cNvSpPr txBox="1"/>
          <p:nvPr/>
        </p:nvSpPr>
        <p:spPr>
          <a:xfrm>
            <a:off x="2338188" y="440649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Marcela Cifuentes</a:t>
            </a:r>
          </a:p>
        </p:txBody>
      </p:sp>
    </p:spTree>
    <p:extLst>
      <p:ext uri="{BB962C8B-B14F-4D97-AF65-F5344CB8AC3E}">
        <p14:creationId xmlns:p14="http://schemas.microsoft.com/office/powerpoint/2010/main" val="189808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6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3626" y="1444133"/>
            <a:ext cx="6516748" cy="2255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7"/>
            <a:ext cx="1165621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86BAE1E-B06C-78E3-4665-0511551B7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21" y="694481"/>
            <a:ext cx="7936089" cy="357513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8E1FF4C-C584-C85E-98F3-FF2AA04DA734}"/>
              </a:ext>
            </a:extLst>
          </p:cNvPr>
          <p:cNvSpPr txBox="1"/>
          <p:nvPr/>
        </p:nvSpPr>
        <p:spPr>
          <a:xfrm>
            <a:off x="3338594" y="301188"/>
            <a:ext cx="20883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dirty="0"/>
              <a:t>https://es.aplgo.com/es/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CC2E531-0BBC-4129-9981-36AEE0C139D9}"/>
              </a:ext>
            </a:extLst>
          </p:cNvPr>
          <p:cNvSpPr/>
          <p:nvPr/>
        </p:nvSpPr>
        <p:spPr>
          <a:xfrm>
            <a:off x="6304156" y="873880"/>
            <a:ext cx="1167161" cy="39735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D6D2372-A010-5B9D-AE1F-CA5155A75C77}"/>
              </a:ext>
            </a:extLst>
          </p:cNvPr>
          <p:cNvCxnSpPr>
            <a:cxnSpLocks/>
          </p:cNvCxnSpPr>
          <p:nvPr/>
        </p:nvCxnSpPr>
        <p:spPr>
          <a:xfrm flipV="1">
            <a:off x="6869151" y="535259"/>
            <a:ext cx="0" cy="3386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BAA2F949-986E-A940-A92E-9AA17D21BF22}"/>
              </a:ext>
            </a:extLst>
          </p:cNvPr>
          <p:cNvSpPr txBox="1"/>
          <p:nvPr/>
        </p:nvSpPr>
        <p:spPr>
          <a:xfrm>
            <a:off x="5798633" y="44232"/>
            <a:ext cx="2022087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INGRESA A LA OFICINA VIRTUAL (BACKOFFICE)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92769"/>
            <a:ext cx="1182943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FE9042-1046-DD8E-8B73-4AC6952D1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06" y="530513"/>
            <a:ext cx="7484533" cy="40824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0180A73-E503-12F1-F562-9D33810630B0}"/>
              </a:ext>
            </a:extLst>
          </p:cNvPr>
          <p:cNvSpPr/>
          <p:nvPr/>
        </p:nvSpPr>
        <p:spPr>
          <a:xfrm>
            <a:off x="1127920" y="3119713"/>
            <a:ext cx="1237608" cy="39735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83CA2245-6E37-1683-2030-F6B5F0413E94}"/>
              </a:ext>
            </a:extLst>
          </p:cNvPr>
          <p:cNvCxnSpPr>
            <a:cxnSpLocks/>
          </p:cNvCxnSpPr>
          <p:nvPr/>
        </p:nvCxnSpPr>
        <p:spPr>
          <a:xfrm flipH="1">
            <a:off x="2520175" y="3446080"/>
            <a:ext cx="9887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4E3333E4-FC90-1A41-980E-8517C170A8C7}"/>
              </a:ext>
            </a:extLst>
          </p:cNvPr>
          <p:cNvSpPr txBox="1"/>
          <p:nvPr/>
        </p:nvSpPr>
        <p:spPr>
          <a:xfrm>
            <a:off x="3508917" y="3030581"/>
            <a:ext cx="2022087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INGRESA CON TU USUARIO Y CONTRASEÑA E INICIA SESIÓN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39305"/>
            <a:ext cx="1086598" cy="398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52E82B6-B1E6-C693-AC6F-5AF745350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318" y="721558"/>
            <a:ext cx="8018716" cy="432850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CA07C4A-0B51-66F8-66DE-1CAE5CF8382A}"/>
              </a:ext>
            </a:extLst>
          </p:cNvPr>
          <p:cNvSpPr txBox="1"/>
          <p:nvPr/>
        </p:nvSpPr>
        <p:spPr>
          <a:xfrm>
            <a:off x="2586672" y="2236562"/>
            <a:ext cx="202208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INGRESA A LA OPCIÓN </a:t>
            </a:r>
            <a:r>
              <a:rPr lang="es-CO" sz="1200" b="1" dirty="0">
                <a:solidFill>
                  <a:schemeClr val="bg1"/>
                </a:solidFill>
              </a:rPr>
              <a:t>CENTRO DE NEGOCIOS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AE78AEC-FCEB-05F1-0C2B-9D94BAF5208C}"/>
              </a:ext>
            </a:extLst>
          </p:cNvPr>
          <p:cNvCxnSpPr>
            <a:cxnSpLocks/>
          </p:cNvCxnSpPr>
          <p:nvPr/>
        </p:nvCxnSpPr>
        <p:spPr>
          <a:xfrm flipH="1">
            <a:off x="2141435" y="2474267"/>
            <a:ext cx="988742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F010CB-7053-2949-E6BA-03697797E917}"/>
              </a:ext>
            </a:extLst>
          </p:cNvPr>
          <p:cNvSpPr txBox="1"/>
          <p:nvPr/>
        </p:nvSpPr>
        <p:spPr>
          <a:xfrm>
            <a:off x="2586672" y="943025"/>
            <a:ext cx="1500318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</a:rPr>
              <a:t>CLICK EN INICIO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4E0C5F5-DDC5-4C6A-853B-2D4A09582E86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092301" y="1081524"/>
            <a:ext cx="494371" cy="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9971B4F-9104-FBEE-1A25-A4A0C3B95CCA}"/>
              </a:ext>
            </a:extLst>
          </p:cNvPr>
          <p:cNvSpPr/>
          <p:nvPr/>
        </p:nvSpPr>
        <p:spPr>
          <a:xfrm>
            <a:off x="766765" y="2705322"/>
            <a:ext cx="1325536" cy="18831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7"/>
            <a:ext cx="917265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686831C-2B9E-5A41-EAF2-994AAC8305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77" y="527333"/>
            <a:ext cx="7748646" cy="373155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5E9D1A3-5099-FAD4-571B-BCF686C878F1}"/>
              </a:ext>
            </a:extLst>
          </p:cNvPr>
          <p:cNvSpPr/>
          <p:nvPr/>
        </p:nvSpPr>
        <p:spPr>
          <a:xfrm>
            <a:off x="2405195" y="3397958"/>
            <a:ext cx="5903420" cy="3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0EBD4A-1518-B5A3-34AE-D7BC6B5C1AEA}"/>
              </a:ext>
            </a:extLst>
          </p:cNvPr>
          <p:cNvSpPr txBox="1"/>
          <p:nvPr/>
        </p:nvSpPr>
        <p:spPr>
          <a:xfrm>
            <a:off x="3822378" y="973685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1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D872129-FD95-3916-B325-6AFF123ACAC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639134" y="1096796"/>
            <a:ext cx="183244" cy="3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D1E542C-3F26-1C9B-87FF-88FEDA69FBC3}"/>
              </a:ext>
            </a:extLst>
          </p:cNvPr>
          <p:cNvSpPr txBox="1"/>
          <p:nvPr/>
        </p:nvSpPr>
        <p:spPr>
          <a:xfrm>
            <a:off x="2856759" y="1656217"/>
            <a:ext cx="96562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CLICK AQUI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3F759366-C193-4EBC-C7C1-D6B88694A77E}"/>
              </a:ext>
            </a:extLst>
          </p:cNvPr>
          <p:cNvCxnSpPr>
            <a:cxnSpLocks/>
          </p:cNvCxnSpPr>
          <p:nvPr/>
        </p:nvCxnSpPr>
        <p:spPr>
          <a:xfrm flipH="1">
            <a:off x="2688936" y="1698471"/>
            <a:ext cx="335644" cy="3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6025408-4C62-229C-34C2-22E84D1D6D43}"/>
              </a:ext>
            </a:extLst>
          </p:cNvPr>
          <p:cNvSpPr/>
          <p:nvPr/>
        </p:nvSpPr>
        <p:spPr>
          <a:xfrm>
            <a:off x="794303" y="1782686"/>
            <a:ext cx="965620" cy="24622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rgbClr val="0C0C0C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7"/>
            <a:ext cx="917265" cy="36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FB3DB03-82D0-90B9-B78E-14DA9D4E4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63" y="585800"/>
            <a:ext cx="8418874" cy="40261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A4CEFC9-3640-7E43-44B4-9F39B0B1EBB5}"/>
              </a:ext>
            </a:extLst>
          </p:cNvPr>
          <p:cNvSpPr txBox="1"/>
          <p:nvPr/>
        </p:nvSpPr>
        <p:spPr>
          <a:xfrm>
            <a:off x="4714201" y="1436529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2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487C725-16C2-1677-C036-CC7A1297D5AE}"/>
              </a:ext>
            </a:extLst>
          </p:cNvPr>
          <p:cNvCxnSpPr>
            <a:cxnSpLocks/>
          </p:cNvCxnSpPr>
          <p:nvPr/>
        </p:nvCxnSpPr>
        <p:spPr>
          <a:xfrm flipH="1" flipV="1">
            <a:off x="4441089" y="1547461"/>
            <a:ext cx="303834" cy="243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D54567-4187-D5BB-D357-02E811F02651}"/>
              </a:ext>
            </a:extLst>
          </p:cNvPr>
          <p:cNvSpPr/>
          <p:nvPr/>
        </p:nvSpPr>
        <p:spPr>
          <a:xfrm>
            <a:off x="2718680" y="3567289"/>
            <a:ext cx="1995522" cy="1487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D4295CF-DB08-B602-F9FB-013A7DE335C4}"/>
              </a:ext>
            </a:extLst>
          </p:cNvPr>
          <p:cNvSpPr/>
          <p:nvPr/>
        </p:nvSpPr>
        <p:spPr>
          <a:xfrm>
            <a:off x="2718679" y="4379887"/>
            <a:ext cx="1995522" cy="1347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41B7826-CEFF-395E-C72B-9422974FF592}"/>
              </a:ext>
            </a:extLst>
          </p:cNvPr>
          <p:cNvSpPr/>
          <p:nvPr/>
        </p:nvSpPr>
        <p:spPr>
          <a:xfrm>
            <a:off x="5808133" y="3469864"/>
            <a:ext cx="2331156" cy="334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9DBF658-B13D-C808-F11F-438E3DB150E7}"/>
              </a:ext>
            </a:extLst>
          </p:cNvPr>
          <p:cNvSpPr/>
          <p:nvPr/>
        </p:nvSpPr>
        <p:spPr>
          <a:xfrm flipV="1">
            <a:off x="5808133" y="4344542"/>
            <a:ext cx="1360311" cy="170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0B105E5-D3A9-2888-55BD-314E070F01E0}"/>
              </a:ext>
            </a:extLst>
          </p:cNvPr>
          <p:cNvSpPr/>
          <p:nvPr/>
        </p:nvSpPr>
        <p:spPr>
          <a:xfrm>
            <a:off x="7831868" y="4358586"/>
            <a:ext cx="861018" cy="170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C4E30A5-4D17-B66D-3209-5BB1C60C8AA5}"/>
              </a:ext>
            </a:extLst>
          </p:cNvPr>
          <p:cNvSpPr/>
          <p:nvPr/>
        </p:nvSpPr>
        <p:spPr>
          <a:xfrm>
            <a:off x="3251199" y="3939822"/>
            <a:ext cx="1049868" cy="23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762AAF8-CB4F-9064-711E-D3A1DA5AF704}"/>
              </a:ext>
            </a:extLst>
          </p:cNvPr>
          <p:cNvSpPr/>
          <p:nvPr/>
        </p:nvSpPr>
        <p:spPr>
          <a:xfrm>
            <a:off x="5808133" y="3954471"/>
            <a:ext cx="1258710" cy="23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36866-0A52-28E8-1ACE-69CF5D74DE22}"/>
              </a:ext>
            </a:extLst>
          </p:cNvPr>
          <p:cNvSpPr/>
          <p:nvPr/>
        </p:nvSpPr>
        <p:spPr>
          <a:xfrm>
            <a:off x="7665596" y="3954471"/>
            <a:ext cx="733338" cy="170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1BBB6CA-28DC-5044-8A54-71235E9CC982}"/>
              </a:ext>
            </a:extLst>
          </p:cNvPr>
          <p:cNvSpPr/>
          <p:nvPr/>
        </p:nvSpPr>
        <p:spPr>
          <a:xfrm>
            <a:off x="2718679" y="3973306"/>
            <a:ext cx="300033" cy="170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3A5ABC4-4005-6B3E-B87F-6FEEAF4DC637}"/>
              </a:ext>
            </a:extLst>
          </p:cNvPr>
          <p:cNvSpPr txBox="1"/>
          <p:nvPr/>
        </p:nvSpPr>
        <p:spPr>
          <a:xfrm>
            <a:off x="3572273" y="3547849"/>
            <a:ext cx="1320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Pedro Pérez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FAD9E95-0D88-784B-28BA-D2678A0C42CD}"/>
              </a:ext>
            </a:extLst>
          </p:cNvPr>
          <p:cNvSpPr txBox="1"/>
          <p:nvPr/>
        </p:nvSpPr>
        <p:spPr>
          <a:xfrm>
            <a:off x="3579019" y="3924104"/>
            <a:ext cx="1320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Esteban Flórez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BBFB395-C149-2A25-1577-8241879C04E0}"/>
              </a:ext>
            </a:extLst>
          </p:cNvPr>
          <p:cNvSpPr txBox="1"/>
          <p:nvPr/>
        </p:nvSpPr>
        <p:spPr>
          <a:xfrm>
            <a:off x="3472852" y="4321141"/>
            <a:ext cx="13208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Marcela Cifuentes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C507D14-6CE2-555B-045C-31C97A1B05FC}"/>
              </a:ext>
            </a:extLst>
          </p:cNvPr>
          <p:cNvSpPr txBox="1"/>
          <p:nvPr/>
        </p:nvSpPr>
        <p:spPr>
          <a:xfrm>
            <a:off x="2990042" y="1861020"/>
            <a:ext cx="96562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CLICK AQUI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9B869613-E8A5-933C-8148-478FC4909961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2822220" y="1962258"/>
            <a:ext cx="167822" cy="218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67C70A2-1E13-47E7-3604-940B4BB0BC6D}"/>
              </a:ext>
            </a:extLst>
          </p:cNvPr>
          <p:cNvSpPr/>
          <p:nvPr/>
        </p:nvSpPr>
        <p:spPr>
          <a:xfrm>
            <a:off x="557367" y="2107241"/>
            <a:ext cx="965620" cy="24622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4189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6979595" y="4705755"/>
            <a:ext cx="2042810" cy="36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6" y="88776"/>
            <a:ext cx="1052732" cy="3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2958984-C9BE-4E76-972E-A6A4C7AB7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698" y="588822"/>
            <a:ext cx="8079414" cy="404548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DAA92A2-2BA8-E023-E7C3-01FDD365E588}"/>
              </a:ext>
            </a:extLst>
          </p:cNvPr>
          <p:cNvSpPr txBox="1"/>
          <p:nvPr/>
        </p:nvSpPr>
        <p:spPr>
          <a:xfrm>
            <a:off x="3912690" y="1554419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3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62CA145-E3F9-5211-34D3-087EC6BBFB5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608856" y="1677530"/>
            <a:ext cx="303834" cy="38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B7C643-3B45-194C-4894-A90A60A45A19}"/>
              </a:ext>
            </a:extLst>
          </p:cNvPr>
          <p:cNvSpPr/>
          <p:nvPr/>
        </p:nvSpPr>
        <p:spPr>
          <a:xfrm>
            <a:off x="2718680" y="3690032"/>
            <a:ext cx="1194010" cy="197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4D1CDF4-C9FF-C6D7-351D-4146AC61F96F}"/>
              </a:ext>
            </a:extLst>
          </p:cNvPr>
          <p:cNvSpPr/>
          <p:nvPr/>
        </p:nvSpPr>
        <p:spPr>
          <a:xfrm>
            <a:off x="2718680" y="4365643"/>
            <a:ext cx="1194010" cy="1975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A19EE80-5DB6-0C58-BE43-7347954EA18E}"/>
              </a:ext>
            </a:extLst>
          </p:cNvPr>
          <p:cNvSpPr/>
          <p:nvPr/>
        </p:nvSpPr>
        <p:spPr>
          <a:xfrm>
            <a:off x="2710905" y="4008059"/>
            <a:ext cx="1049868" cy="23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7F45DD1-3470-0AD2-4F1E-2ECDBA91EB01}"/>
              </a:ext>
            </a:extLst>
          </p:cNvPr>
          <p:cNvSpPr/>
          <p:nvPr/>
        </p:nvSpPr>
        <p:spPr>
          <a:xfrm>
            <a:off x="6039556" y="3690031"/>
            <a:ext cx="1096112" cy="98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103C8CF-414E-6BB3-6550-763DFDF8D8CB}"/>
              </a:ext>
            </a:extLst>
          </p:cNvPr>
          <p:cNvSpPr/>
          <p:nvPr/>
        </p:nvSpPr>
        <p:spPr>
          <a:xfrm>
            <a:off x="7724056" y="3690030"/>
            <a:ext cx="686166" cy="98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0E76A2C-3B43-42D8-AF2A-9685ADC3C835}"/>
              </a:ext>
            </a:extLst>
          </p:cNvPr>
          <p:cNvSpPr/>
          <p:nvPr/>
        </p:nvSpPr>
        <p:spPr>
          <a:xfrm>
            <a:off x="6187672" y="4534985"/>
            <a:ext cx="686166" cy="987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481BD78-7E61-CABA-391E-ECFCD0488E28}"/>
              </a:ext>
            </a:extLst>
          </p:cNvPr>
          <p:cNvSpPr/>
          <p:nvPr/>
        </p:nvSpPr>
        <p:spPr>
          <a:xfrm>
            <a:off x="6162272" y="4365643"/>
            <a:ext cx="1096112" cy="197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EA31F3C-3A31-0CD9-714A-35957D28E7C0}"/>
              </a:ext>
            </a:extLst>
          </p:cNvPr>
          <p:cNvSpPr/>
          <p:nvPr/>
        </p:nvSpPr>
        <p:spPr>
          <a:xfrm>
            <a:off x="7650434" y="4070941"/>
            <a:ext cx="816233" cy="174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780C568-11A9-74FF-A73F-00DBD81EF331}"/>
              </a:ext>
            </a:extLst>
          </p:cNvPr>
          <p:cNvSpPr/>
          <p:nvPr/>
        </p:nvSpPr>
        <p:spPr>
          <a:xfrm>
            <a:off x="6163362" y="3999644"/>
            <a:ext cx="972306" cy="245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3A16C12-DA57-4ABC-82C1-D62A68D96776}"/>
              </a:ext>
            </a:extLst>
          </p:cNvPr>
          <p:cNvCxnSpPr>
            <a:cxnSpLocks/>
          </p:cNvCxnSpPr>
          <p:nvPr/>
        </p:nvCxnSpPr>
        <p:spPr>
          <a:xfrm flipH="1">
            <a:off x="2710905" y="1932282"/>
            <a:ext cx="335644" cy="320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97F530F-E7FB-A1A6-F61A-6BE7BF8A260C}"/>
              </a:ext>
            </a:extLst>
          </p:cNvPr>
          <p:cNvSpPr txBox="1"/>
          <p:nvPr/>
        </p:nvSpPr>
        <p:spPr>
          <a:xfrm>
            <a:off x="2990042" y="1861020"/>
            <a:ext cx="965620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CLICK AQUI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D337376-CBCB-DB2E-E1D1-68F06DF9C057}"/>
              </a:ext>
            </a:extLst>
          </p:cNvPr>
          <p:cNvSpPr/>
          <p:nvPr/>
        </p:nvSpPr>
        <p:spPr>
          <a:xfrm>
            <a:off x="620888" y="2012414"/>
            <a:ext cx="965620" cy="24622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3C44640-1175-7D23-DA98-9DE50A2B74F0}"/>
              </a:ext>
            </a:extLst>
          </p:cNvPr>
          <p:cNvSpPr txBox="1"/>
          <p:nvPr/>
        </p:nvSpPr>
        <p:spPr>
          <a:xfrm>
            <a:off x="3098118" y="3578469"/>
            <a:ext cx="207151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Sara Rincon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BBC1C00-4221-2CC5-430E-8DC5E5C6248A}"/>
              </a:ext>
            </a:extLst>
          </p:cNvPr>
          <p:cNvSpPr txBox="1"/>
          <p:nvPr/>
        </p:nvSpPr>
        <p:spPr>
          <a:xfrm>
            <a:off x="3066177" y="3983278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Alejandra Vélez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0294E7E-A952-6722-3E72-12C95A3CFC3C}"/>
              </a:ext>
            </a:extLst>
          </p:cNvPr>
          <p:cNvSpPr txBox="1"/>
          <p:nvPr/>
        </p:nvSpPr>
        <p:spPr>
          <a:xfrm>
            <a:off x="2871989" y="437626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Sebastián Rodríguez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6"/>
            <a:ext cx="963802" cy="3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6CB6D4-6FD4-B620-FBDB-E43401F2D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65" y="586346"/>
            <a:ext cx="8464722" cy="411940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5879E8F-0DDD-18AD-F255-B699F3FD1A4C}"/>
              </a:ext>
            </a:extLst>
          </p:cNvPr>
          <p:cNvSpPr/>
          <p:nvPr/>
        </p:nvSpPr>
        <p:spPr>
          <a:xfrm>
            <a:off x="362413" y="2042330"/>
            <a:ext cx="965620" cy="24622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931A780-FC8D-0DEF-D1E3-EDFECE5045A9}"/>
              </a:ext>
            </a:extLst>
          </p:cNvPr>
          <p:cNvSpPr txBox="1"/>
          <p:nvPr/>
        </p:nvSpPr>
        <p:spPr>
          <a:xfrm>
            <a:off x="3325667" y="996262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1 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FFA2593B-6C97-B585-FFFB-92AB74C13EA4}"/>
              </a:ext>
            </a:extLst>
          </p:cNvPr>
          <p:cNvCxnSpPr>
            <a:cxnSpLocks/>
          </p:cNvCxnSpPr>
          <p:nvPr/>
        </p:nvCxnSpPr>
        <p:spPr>
          <a:xfrm flipH="1">
            <a:off x="3025423" y="1152350"/>
            <a:ext cx="30024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569028-9DBC-1126-2A92-09974124CD64}"/>
              </a:ext>
            </a:extLst>
          </p:cNvPr>
          <p:cNvSpPr txBox="1"/>
          <p:nvPr/>
        </p:nvSpPr>
        <p:spPr>
          <a:xfrm>
            <a:off x="3331311" y="1595244"/>
            <a:ext cx="1240689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SELECCIONAR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971DA63-7937-D260-6B29-11EEE1C598FE}"/>
              </a:ext>
            </a:extLst>
          </p:cNvPr>
          <p:cNvCxnSpPr/>
          <p:nvPr/>
        </p:nvCxnSpPr>
        <p:spPr>
          <a:xfrm flipH="1">
            <a:off x="2483556" y="1718354"/>
            <a:ext cx="842111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0E773119-D9EB-CC77-FED7-C306F4621BC8}"/>
              </a:ext>
            </a:extLst>
          </p:cNvPr>
          <p:cNvCxnSpPr/>
          <p:nvPr/>
        </p:nvCxnSpPr>
        <p:spPr>
          <a:xfrm>
            <a:off x="2483556" y="1718354"/>
            <a:ext cx="0" cy="1231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69F41E3A-3424-7013-FA2E-E4DC45918FD8}"/>
              </a:ext>
            </a:extLst>
          </p:cNvPr>
          <p:cNvCxnSpPr>
            <a:cxnSpLocks/>
          </p:cNvCxnSpPr>
          <p:nvPr/>
        </p:nvCxnSpPr>
        <p:spPr>
          <a:xfrm>
            <a:off x="3025423" y="1703710"/>
            <a:ext cx="0" cy="1377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77C60B5-080A-3A09-575C-590B8984C2DC}"/>
              </a:ext>
            </a:extLst>
          </p:cNvPr>
          <p:cNvSpPr/>
          <p:nvPr/>
        </p:nvSpPr>
        <p:spPr>
          <a:xfrm>
            <a:off x="2501075" y="4147238"/>
            <a:ext cx="327375" cy="2441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B97A828-958D-196B-A240-8BD4BDD2F2D4}"/>
              </a:ext>
            </a:extLst>
          </p:cNvPr>
          <p:cNvSpPr/>
          <p:nvPr/>
        </p:nvSpPr>
        <p:spPr>
          <a:xfrm>
            <a:off x="2501076" y="4476263"/>
            <a:ext cx="323348" cy="2154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B32F374-C61B-EFFA-2CF1-B4A7F4DC35F6}"/>
              </a:ext>
            </a:extLst>
          </p:cNvPr>
          <p:cNvCxnSpPr/>
          <p:nvPr/>
        </p:nvCxnSpPr>
        <p:spPr>
          <a:xfrm>
            <a:off x="1930400" y="2768118"/>
            <a:ext cx="0" cy="183021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471B61EF-F97B-6B5B-615B-E4A6C404BC95}"/>
              </a:ext>
            </a:extLst>
          </p:cNvPr>
          <p:cNvCxnSpPr>
            <a:cxnSpLocks/>
          </p:cNvCxnSpPr>
          <p:nvPr/>
        </p:nvCxnSpPr>
        <p:spPr>
          <a:xfrm>
            <a:off x="1930400" y="2781747"/>
            <a:ext cx="27657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E45DDB2B-22F7-CCF3-F180-4AE5445BE7BA}"/>
              </a:ext>
            </a:extLst>
          </p:cNvPr>
          <p:cNvCxnSpPr>
            <a:cxnSpLocks/>
          </p:cNvCxnSpPr>
          <p:nvPr/>
        </p:nvCxnSpPr>
        <p:spPr>
          <a:xfrm>
            <a:off x="1927577" y="4598331"/>
            <a:ext cx="21385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8CE40B46-B05D-7A43-7BDF-4D79224F1363}"/>
              </a:ext>
            </a:extLst>
          </p:cNvPr>
          <p:cNvCxnSpPr>
            <a:cxnSpLocks/>
          </p:cNvCxnSpPr>
          <p:nvPr/>
        </p:nvCxnSpPr>
        <p:spPr>
          <a:xfrm>
            <a:off x="1927577" y="4293026"/>
            <a:ext cx="21385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F21520D-7FBD-5A75-9C00-A4A23864EE5D}"/>
              </a:ext>
            </a:extLst>
          </p:cNvPr>
          <p:cNvSpPr/>
          <p:nvPr/>
        </p:nvSpPr>
        <p:spPr>
          <a:xfrm>
            <a:off x="3186837" y="4168870"/>
            <a:ext cx="842111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232BA58-A990-6F6B-4CAE-E61DD2CE905F}"/>
              </a:ext>
            </a:extLst>
          </p:cNvPr>
          <p:cNvSpPr/>
          <p:nvPr/>
        </p:nvSpPr>
        <p:spPr>
          <a:xfrm>
            <a:off x="7132304" y="4268010"/>
            <a:ext cx="939251" cy="176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C7E968F-627E-DA06-4BEE-13BA1517F386}"/>
              </a:ext>
            </a:extLst>
          </p:cNvPr>
          <p:cNvSpPr/>
          <p:nvPr/>
        </p:nvSpPr>
        <p:spPr>
          <a:xfrm>
            <a:off x="3186837" y="4542041"/>
            <a:ext cx="842111" cy="160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85E68D2C-A284-4271-9B6D-70A65FB1DA57}"/>
              </a:ext>
            </a:extLst>
          </p:cNvPr>
          <p:cNvSpPr/>
          <p:nvPr/>
        </p:nvSpPr>
        <p:spPr>
          <a:xfrm>
            <a:off x="7132304" y="4581512"/>
            <a:ext cx="1402096" cy="68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38DD546-2FDC-3111-F09C-43F13B9DBBF8}"/>
              </a:ext>
            </a:extLst>
          </p:cNvPr>
          <p:cNvSpPr txBox="1"/>
          <p:nvPr/>
        </p:nvSpPr>
        <p:spPr>
          <a:xfrm>
            <a:off x="3396847" y="4184258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Sara Rincon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D6467FE5-0ED0-137C-1118-2E922FF9F751}"/>
              </a:ext>
            </a:extLst>
          </p:cNvPr>
          <p:cNvSpPr txBox="1"/>
          <p:nvPr/>
        </p:nvSpPr>
        <p:spPr>
          <a:xfrm>
            <a:off x="3298589" y="452603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Alejandra Vélez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5" descr="Изображение выглядит как внешни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5"/>
          <p:cNvSpPr txBox="1">
            <a:spLocks noGrp="1"/>
          </p:cNvSpPr>
          <p:nvPr>
            <p:ph type="ctrTitle"/>
          </p:nvPr>
        </p:nvSpPr>
        <p:spPr>
          <a:xfrm>
            <a:off x="9873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>
                <a:latin typeface="Montserrat"/>
                <a:ea typeface="Montserrat"/>
                <a:cs typeface="Montserrat"/>
                <a:sym typeface="Montserrat"/>
              </a:rPr>
              <a:t>A P L G O . C O M</a:t>
            </a: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5"/>
          <p:cNvSpPr txBox="1"/>
          <p:nvPr/>
        </p:nvSpPr>
        <p:spPr>
          <a:xfrm>
            <a:off x="6979595" y="4705755"/>
            <a:ext cx="2042700" cy="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ru-RU" sz="15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# A P L G O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35" y="88776"/>
            <a:ext cx="963802" cy="36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C2F12A-F75C-6BED-9F7B-375FD7CCD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574" y="202594"/>
            <a:ext cx="7041782" cy="22139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CB9EEB-5B8E-6657-EE57-3225EAFD6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574" y="2416494"/>
            <a:ext cx="7041782" cy="20468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5A5EFA-E3FE-A7F6-E5B4-80564BA1AA3F}"/>
              </a:ext>
            </a:extLst>
          </p:cNvPr>
          <p:cNvSpPr txBox="1"/>
          <p:nvPr/>
        </p:nvSpPr>
        <p:spPr>
          <a:xfrm>
            <a:off x="3043444" y="826929"/>
            <a:ext cx="1731755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INGRESA A LA OPCIÓN 2 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D30F8BF-9EA1-60B3-878F-BC76F6282970}"/>
              </a:ext>
            </a:extLst>
          </p:cNvPr>
          <p:cNvCxnSpPr>
            <a:cxnSpLocks/>
          </p:cNvCxnSpPr>
          <p:nvPr/>
        </p:nvCxnSpPr>
        <p:spPr>
          <a:xfrm flipH="1">
            <a:off x="2777067" y="971728"/>
            <a:ext cx="26637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2DDCD8-987F-2DF6-3CBA-9171F98AB143}"/>
              </a:ext>
            </a:extLst>
          </p:cNvPr>
          <p:cNvSpPr txBox="1"/>
          <p:nvPr/>
        </p:nvSpPr>
        <p:spPr>
          <a:xfrm>
            <a:off x="5227844" y="2495977"/>
            <a:ext cx="811711" cy="2462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schemeClr val="bg1"/>
                </a:solidFill>
              </a:rPr>
              <a:t>BUSCAR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07E5D5B-2A17-BB2F-401F-8A305C9129B9}"/>
              </a:ext>
            </a:extLst>
          </p:cNvPr>
          <p:cNvCxnSpPr>
            <a:cxnSpLocks/>
          </p:cNvCxnSpPr>
          <p:nvPr/>
        </p:nvCxnSpPr>
        <p:spPr>
          <a:xfrm>
            <a:off x="6039555" y="2619087"/>
            <a:ext cx="3714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07FDEF2-E4F2-8A42-8456-70CC405CC355}"/>
              </a:ext>
            </a:extLst>
          </p:cNvPr>
          <p:cNvSpPr/>
          <p:nvPr/>
        </p:nvSpPr>
        <p:spPr>
          <a:xfrm>
            <a:off x="2698044" y="3564102"/>
            <a:ext cx="1168304" cy="116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49DB010-4ADB-D616-BF26-A574BBEF920E}"/>
              </a:ext>
            </a:extLst>
          </p:cNvPr>
          <p:cNvSpPr/>
          <p:nvPr/>
        </p:nvSpPr>
        <p:spPr>
          <a:xfrm>
            <a:off x="2698044" y="4161873"/>
            <a:ext cx="1085819" cy="30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AFA5AEE-38F2-2410-62EE-3459CD2BCD35}"/>
              </a:ext>
            </a:extLst>
          </p:cNvPr>
          <p:cNvSpPr/>
          <p:nvPr/>
        </p:nvSpPr>
        <p:spPr>
          <a:xfrm>
            <a:off x="2698044" y="3759837"/>
            <a:ext cx="1085819" cy="291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4C129D-8491-A659-62F6-D47EC12D5935}"/>
              </a:ext>
            </a:extLst>
          </p:cNvPr>
          <p:cNvSpPr txBox="1"/>
          <p:nvPr/>
        </p:nvSpPr>
        <p:spPr>
          <a:xfrm>
            <a:off x="2941844" y="3506723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>
                <a:solidFill>
                  <a:schemeClr val="tx1">
                    <a:lumMod val="50000"/>
                    <a:lumOff val="50000"/>
                  </a:schemeClr>
                </a:solidFill>
              </a:rPr>
              <a:t>Sara Rincon</a:t>
            </a:r>
            <a:endParaRPr lang="es-CO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57C58A4-F016-65FC-8FA0-6DD920672C4A}"/>
              </a:ext>
            </a:extLst>
          </p:cNvPr>
          <p:cNvSpPr txBox="1"/>
          <p:nvPr/>
        </p:nvSpPr>
        <p:spPr>
          <a:xfrm>
            <a:off x="2973240" y="3804061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Pablo Pérez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8DA7EC9-2053-495A-6084-E1E2FC94AD7D}"/>
              </a:ext>
            </a:extLst>
          </p:cNvPr>
          <p:cNvSpPr txBox="1"/>
          <p:nvPr/>
        </p:nvSpPr>
        <p:spPr>
          <a:xfrm>
            <a:off x="2832437" y="4152834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Marcela Cifuentes</a:t>
            </a:r>
          </a:p>
        </p:txBody>
      </p:sp>
    </p:spTree>
    <p:extLst>
      <p:ext uri="{BB962C8B-B14F-4D97-AF65-F5344CB8AC3E}">
        <p14:creationId xmlns:p14="http://schemas.microsoft.com/office/powerpoint/2010/main" val="2785810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370</Words>
  <Application>Microsoft Office PowerPoint</Application>
  <PresentationFormat>Presentación en pantalla (16:9)</PresentationFormat>
  <Paragraphs>76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Gotham</vt:lpstr>
      <vt:lpstr>Montserrat</vt:lpstr>
      <vt:lpstr>Тема Office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A P L G O . C O M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 L G O . C O M</dc:title>
  <dc:creator>User</dc:creator>
  <cp:lastModifiedBy>Aplgo Colombia S.A.S</cp:lastModifiedBy>
  <cp:revision>26</cp:revision>
  <dcterms:modified xsi:type="dcterms:W3CDTF">2023-06-29T14:54:56Z</dcterms:modified>
</cp:coreProperties>
</file>