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57" r:id="rId5"/>
    <p:sldId id="266" r:id="rId6"/>
    <p:sldId id="258" r:id="rId7"/>
    <p:sldId id="260" r:id="rId8"/>
    <p:sldId id="259" r:id="rId9"/>
  </p:sldIdLst>
  <p:sldSz cx="3290888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5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220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17" y="538578"/>
            <a:ext cx="2797255" cy="1145717"/>
          </a:xfrm>
        </p:spPr>
        <p:txBody>
          <a:bodyPr anchor="b"/>
          <a:lstStyle>
            <a:lvl1pPr algn="ctr">
              <a:defRPr sz="21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61" y="1728478"/>
            <a:ext cx="2468166" cy="794536"/>
          </a:xfrm>
        </p:spPr>
        <p:txBody>
          <a:bodyPr/>
          <a:lstStyle>
            <a:lvl1pPr marL="0" indent="0" algn="ctr">
              <a:buNone/>
              <a:defRPr sz="864"/>
            </a:lvl1pPr>
            <a:lvl2pPr marL="164546" indent="0" algn="ctr">
              <a:buNone/>
              <a:defRPr sz="720"/>
            </a:lvl2pPr>
            <a:lvl3pPr marL="329093" indent="0" algn="ctr">
              <a:buNone/>
              <a:defRPr sz="648"/>
            </a:lvl3pPr>
            <a:lvl4pPr marL="493639" indent="0" algn="ctr">
              <a:buNone/>
              <a:defRPr sz="576"/>
            </a:lvl4pPr>
            <a:lvl5pPr marL="658185" indent="0" algn="ctr">
              <a:buNone/>
              <a:defRPr sz="576"/>
            </a:lvl5pPr>
            <a:lvl6pPr marL="822731" indent="0" algn="ctr">
              <a:buNone/>
              <a:defRPr sz="576"/>
            </a:lvl6pPr>
            <a:lvl7pPr marL="987278" indent="0" algn="ctr">
              <a:buNone/>
              <a:defRPr sz="576"/>
            </a:lvl7pPr>
            <a:lvl8pPr marL="1151824" indent="0" algn="ctr">
              <a:buNone/>
              <a:defRPr sz="576"/>
            </a:lvl8pPr>
            <a:lvl9pPr marL="1316370" indent="0" algn="ctr">
              <a:buNone/>
              <a:defRPr sz="576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501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042" y="175210"/>
            <a:ext cx="709598" cy="27888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249" y="175210"/>
            <a:ext cx="2087657" cy="2788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914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517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35" y="820437"/>
            <a:ext cx="2838391" cy="1368918"/>
          </a:xfrm>
        </p:spPr>
        <p:txBody>
          <a:bodyPr anchor="b"/>
          <a:lstStyle>
            <a:lvl1pPr>
              <a:defRPr sz="21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35" y="2202306"/>
            <a:ext cx="2838391" cy="719882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/>
                </a:solidFill>
              </a:defRPr>
            </a:lvl1pPr>
            <a:lvl2pPr marL="164546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2pPr>
            <a:lvl3pPr marL="329093" indent="0">
              <a:buNone/>
              <a:defRPr sz="648">
                <a:solidFill>
                  <a:schemeClr val="tx1">
                    <a:tint val="75000"/>
                  </a:schemeClr>
                </a:solidFill>
              </a:defRPr>
            </a:lvl3pPr>
            <a:lvl4pPr marL="493639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4pPr>
            <a:lvl5pPr marL="658185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5pPr>
            <a:lvl6pPr marL="822731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6pPr>
            <a:lvl7pPr marL="987278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7pPr>
            <a:lvl8pPr marL="1151824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8pPr>
            <a:lvl9pPr marL="1316370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72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249" y="876047"/>
            <a:ext cx="1398627" cy="20880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012" y="876047"/>
            <a:ext cx="1398627" cy="20880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814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175210"/>
            <a:ext cx="2838391" cy="63608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677" y="806725"/>
            <a:ext cx="1392200" cy="395363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546" indent="0">
              <a:buNone/>
              <a:defRPr sz="720" b="1"/>
            </a:lvl2pPr>
            <a:lvl3pPr marL="329093" indent="0">
              <a:buNone/>
              <a:defRPr sz="648" b="1"/>
            </a:lvl3pPr>
            <a:lvl4pPr marL="493639" indent="0">
              <a:buNone/>
              <a:defRPr sz="576" b="1"/>
            </a:lvl4pPr>
            <a:lvl5pPr marL="658185" indent="0">
              <a:buNone/>
              <a:defRPr sz="576" b="1"/>
            </a:lvl5pPr>
            <a:lvl6pPr marL="822731" indent="0">
              <a:buNone/>
              <a:defRPr sz="576" b="1"/>
            </a:lvl6pPr>
            <a:lvl7pPr marL="987278" indent="0">
              <a:buNone/>
              <a:defRPr sz="576" b="1"/>
            </a:lvl7pPr>
            <a:lvl8pPr marL="1151824" indent="0">
              <a:buNone/>
              <a:defRPr sz="576" b="1"/>
            </a:lvl8pPr>
            <a:lvl9pPr marL="1316370" indent="0">
              <a:buNone/>
              <a:defRPr sz="57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677" y="1202088"/>
            <a:ext cx="1392200" cy="17680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012" y="806725"/>
            <a:ext cx="1399056" cy="395363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546" indent="0">
              <a:buNone/>
              <a:defRPr sz="720" b="1"/>
            </a:lvl2pPr>
            <a:lvl3pPr marL="329093" indent="0">
              <a:buNone/>
              <a:defRPr sz="648" b="1"/>
            </a:lvl3pPr>
            <a:lvl4pPr marL="493639" indent="0">
              <a:buNone/>
              <a:defRPr sz="576" b="1"/>
            </a:lvl4pPr>
            <a:lvl5pPr marL="658185" indent="0">
              <a:buNone/>
              <a:defRPr sz="576" b="1"/>
            </a:lvl5pPr>
            <a:lvl6pPr marL="822731" indent="0">
              <a:buNone/>
              <a:defRPr sz="576" b="1"/>
            </a:lvl6pPr>
            <a:lvl7pPr marL="987278" indent="0">
              <a:buNone/>
              <a:defRPr sz="576" b="1"/>
            </a:lvl7pPr>
            <a:lvl8pPr marL="1151824" indent="0">
              <a:buNone/>
              <a:defRPr sz="576" b="1"/>
            </a:lvl8pPr>
            <a:lvl9pPr marL="1316370" indent="0">
              <a:buNone/>
              <a:defRPr sz="57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012" y="1202088"/>
            <a:ext cx="1399056" cy="17680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539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481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381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219392"/>
            <a:ext cx="1061397" cy="76787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56" y="473828"/>
            <a:ext cx="1666012" cy="2338663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77" y="987266"/>
            <a:ext cx="1061397" cy="1829033"/>
          </a:xfrm>
        </p:spPr>
        <p:txBody>
          <a:bodyPr/>
          <a:lstStyle>
            <a:lvl1pPr marL="0" indent="0">
              <a:buNone/>
              <a:defRPr sz="576"/>
            </a:lvl1pPr>
            <a:lvl2pPr marL="164546" indent="0">
              <a:buNone/>
              <a:defRPr sz="504"/>
            </a:lvl2pPr>
            <a:lvl3pPr marL="329093" indent="0">
              <a:buNone/>
              <a:defRPr sz="432"/>
            </a:lvl3pPr>
            <a:lvl4pPr marL="493639" indent="0">
              <a:buNone/>
              <a:defRPr sz="360"/>
            </a:lvl4pPr>
            <a:lvl5pPr marL="658185" indent="0">
              <a:buNone/>
              <a:defRPr sz="360"/>
            </a:lvl5pPr>
            <a:lvl6pPr marL="822731" indent="0">
              <a:buNone/>
              <a:defRPr sz="360"/>
            </a:lvl6pPr>
            <a:lvl7pPr marL="987278" indent="0">
              <a:buNone/>
              <a:defRPr sz="360"/>
            </a:lvl7pPr>
            <a:lvl8pPr marL="1151824" indent="0">
              <a:buNone/>
              <a:defRPr sz="360"/>
            </a:lvl8pPr>
            <a:lvl9pPr marL="1316370" indent="0">
              <a:buNone/>
              <a:defRPr sz="36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851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219392"/>
            <a:ext cx="1061397" cy="76787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056" y="473828"/>
            <a:ext cx="1666012" cy="2338663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546" indent="0">
              <a:buNone/>
              <a:defRPr sz="1008"/>
            </a:lvl2pPr>
            <a:lvl3pPr marL="329093" indent="0">
              <a:buNone/>
              <a:defRPr sz="864"/>
            </a:lvl3pPr>
            <a:lvl4pPr marL="493639" indent="0">
              <a:buNone/>
              <a:defRPr sz="720"/>
            </a:lvl4pPr>
            <a:lvl5pPr marL="658185" indent="0">
              <a:buNone/>
              <a:defRPr sz="720"/>
            </a:lvl5pPr>
            <a:lvl6pPr marL="822731" indent="0">
              <a:buNone/>
              <a:defRPr sz="720"/>
            </a:lvl6pPr>
            <a:lvl7pPr marL="987278" indent="0">
              <a:buNone/>
              <a:defRPr sz="720"/>
            </a:lvl7pPr>
            <a:lvl8pPr marL="1151824" indent="0">
              <a:buNone/>
              <a:defRPr sz="720"/>
            </a:lvl8pPr>
            <a:lvl9pPr marL="1316370" indent="0">
              <a:buNone/>
              <a:defRPr sz="72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77" y="987266"/>
            <a:ext cx="1061397" cy="1829033"/>
          </a:xfrm>
        </p:spPr>
        <p:txBody>
          <a:bodyPr/>
          <a:lstStyle>
            <a:lvl1pPr marL="0" indent="0">
              <a:buNone/>
              <a:defRPr sz="576"/>
            </a:lvl1pPr>
            <a:lvl2pPr marL="164546" indent="0">
              <a:buNone/>
              <a:defRPr sz="504"/>
            </a:lvl2pPr>
            <a:lvl3pPr marL="329093" indent="0">
              <a:buNone/>
              <a:defRPr sz="432"/>
            </a:lvl3pPr>
            <a:lvl4pPr marL="493639" indent="0">
              <a:buNone/>
              <a:defRPr sz="360"/>
            </a:lvl4pPr>
            <a:lvl5pPr marL="658185" indent="0">
              <a:buNone/>
              <a:defRPr sz="360"/>
            </a:lvl5pPr>
            <a:lvl6pPr marL="822731" indent="0">
              <a:buNone/>
              <a:defRPr sz="360"/>
            </a:lvl6pPr>
            <a:lvl7pPr marL="987278" indent="0">
              <a:buNone/>
              <a:defRPr sz="360"/>
            </a:lvl7pPr>
            <a:lvl8pPr marL="1151824" indent="0">
              <a:buNone/>
              <a:defRPr sz="360"/>
            </a:lvl8pPr>
            <a:lvl9pPr marL="1316370" indent="0">
              <a:buNone/>
              <a:defRPr sz="36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427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249" y="175210"/>
            <a:ext cx="2838391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249" y="876047"/>
            <a:ext cx="2838391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248" y="3050167"/>
            <a:ext cx="7404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F92C7-30A3-4BEE-B214-6C9C033054EF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107" y="3050167"/>
            <a:ext cx="1110675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190" y="3050167"/>
            <a:ext cx="7404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479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093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73" indent="-82273" algn="l" defTabSz="329093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819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366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5912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458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005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69551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097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8643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546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093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639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185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2731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278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1824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6370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Forma&#10;&#10;Descripción generada automáticamente">
            <a:extLst>
              <a:ext uri="{FF2B5EF4-FFF2-40B4-BE49-F238E27FC236}">
                <a16:creationId xmlns:a16="http://schemas.microsoft.com/office/drawing/2014/main" id="{FAAB3FAD-8000-C6B6-AEC4-E12E6C19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1843092"/>
            <a:ext cx="480774" cy="447005"/>
          </a:xfrm>
          <a:prstGeom prst="rect">
            <a:avLst/>
          </a:prstGeom>
        </p:spPr>
      </p:pic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B02289E3-37F8-DA52-1D6B-446B64390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2737102"/>
            <a:ext cx="480774" cy="447005"/>
          </a:xfrm>
          <a:prstGeom prst="rect">
            <a:avLst/>
          </a:prstGeom>
        </p:spPr>
      </p:pic>
      <p:pic>
        <p:nvPicPr>
          <p:cNvPr id="31" name="Imagen 30" descr="Logotipo&#10;&#10;Descripción generada automáticamente">
            <a:extLst>
              <a:ext uri="{FF2B5EF4-FFF2-40B4-BE49-F238E27FC236}">
                <a16:creationId xmlns:a16="http://schemas.microsoft.com/office/drawing/2014/main" id="{9DD3BA97-E42B-AA6C-2186-D3C6F66EE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1396087"/>
            <a:ext cx="480774" cy="447005"/>
          </a:xfrm>
          <a:prstGeom prst="rect">
            <a:avLst/>
          </a:prstGeom>
        </p:spPr>
      </p:pic>
      <p:pic>
        <p:nvPicPr>
          <p:cNvPr id="33" name="Imagen 3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F71ACCA-3624-C0F3-1F45-4A17F02A0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2290097"/>
            <a:ext cx="480774" cy="447005"/>
          </a:xfrm>
          <a:prstGeom prst="rect">
            <a:avLst/>
          </a:prstGeom>
        </p:spPr>
      </p:pic>
      <p:pic>
        <p:nvPicPr>
          <p:cNvPr id="35" name="Imagen 34" descr="Logotipo&#10;&#10;Descripción generada automáticamente">
            <a:extLst>
              <a:ext uri="{FF2B5EF4-FFF2-40B4-BE49-F238E27FC236}">
                <a16:creationId xmlns:a16="http://schemas.microsoft.com/office/drawing/2014/main" id="{52D04838-0E34-B68E-9D17-F5377906A9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949082"/>
            <a:ext cx="480774" cy="44700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52C34ACA-1981-519A-4F49-D0D0F7B11810}"/>
              </a:ext>
            </a:extLst>
          </p:cNvPr>
          <p:cNvSpPr txBox="1"/>
          <p:nvPr/>
        </p:nvSpPr>
        <p:spPr>
          <a:xfrm>
            <a:off x="269748" y="233176"/>
            <a:ext cx="21991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Instrucciones para utilizar la plantilla de reconocimientos de rango APLGO en PowerPoint:</a:t>
            </a:r>
          </a:p>
          <a:p>
            <a:endParaRPr lang="es-E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700" b="1" dirty="0">
                <a:latin typeface="Arial" panose="020B0604020202020204" pitchFamily="34" charset="0"/>
                <a:cs typeface="Arial" panose="020B0604020202020204" pitchFamily="34" charset="0"/>
              </a:rPr>
              <a:t>1.Inserta la fotografía: </a:t>
            </a:r>
            <a:r>
              <a:rPr lang="es-ES" sz="700" dirty="0">
                <a:latin typeface="Arial" panose="020B0604020202020204" pitchFamily="34" charset="0"/>
                <a:cs typeface="Arial" panose="020B0604020202020204" pitchFamily="34" charset="0"/>
              </a:rPr>
              <a:t>Ve a la pestaña "Insertar" en la barra de herramientas superior y selecciona "Imagen". Busca la fotografía que deseas utilizar para el reconocimiento y haz clic en "Insertar". Ajusta el tamaño de la imagen y colócala en la posición deseada. Otra opción es arrastrarla desde tu explorador de archivos.</a:t>
            </a:r>
          </a:p>
          <a:p>
            <a:endParaRPr lang="es-E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700" b="1" dirty="0">
                <a:latin typeface="Arial" panose="020B0604020202020204" pitchFamily="34" charset="0"/>
                <a:cs typeface="Arial" panose="020B0604020202020204" pitchFamily="34" charset="0"/>
              </a:rPr>
              <a:t>2.Ajusta la fotografía al fondo: </a:t>
            </a:r>
            <a:r>
              <a:rPr lang="es-ES" sz="700" dirty="0">
                <a:latin typeface="Arial" panose="020B0604020202020204" pitchFamily="34" charset="0"/>
                <a:cs typeface="Arial" panose="020B0604020202020204" pitchFamily="34" charset="0"/>
              </a:rPr>
              <a:t>En la parte izquierda veras una parte blanca, debes ubicar allí fotografía, haz clic derecho sobre ella y selecciona "Enviar al fondo" o "Enviar hacia atrás" para que quede correctamente ajustada al fondo de la plantilla.</a:t>
            </a:r>
          </a:p>
          <a:p>
            <a:endParaRPr lang="es-E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700" b="1" dirty="0">
                <a:latin typeface="Arial" panose="020B0604020202020204" pitchFamily="34" charset="0"/>
                <a:cs typeface="Arial" panose="020B0604020202020204" pitchFamily="34" charset="0"/>
              </a:rPr>
              <a:t>3.Personaliza el nombre: </a:t>
            </a:r>
            <a:r>
              <a:rPr lang="es-ES" sz="700" dirty="0">
                <a:latin typeface="Arial" panose="020B0604020202020204" pitchFamily="34" charset="0"/>
                <a:cs typeface="Arial" panose="020B0604020202020204" pitchFamily="34" charset="0"/>
              </a:rPr>
              <a:t>Ubica el área de texto en la plantilla que muestra el nombre del asociado y haz doble clic sobre él para editarlo. Escribe el nombre de la persona que recibirá el reconocimiento.</a:t>
            </a:r>
          </a:p>
        </p:txBody>
      </p:sp>
    </p:spTree>
    <p:extLst>
      <p:ext uri="{BB962C8B-B14F-4D97-AF65-F5344CB8AC3E}">
        <p14:creationId xmlns:p14="http://schemas.microsoft.com/office/powerpoint/2010/main" val="190918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Forma&#10;&#10;Descripción generada automáticamente">
            <a:extLst>
              <a:ext uri="{FF2B5EF4-FFF2-40B4-BE49-F238E27FC236}">
                <a16:creationId xmlns:a16="http://schemas.microsoft.com/office/drawing/2014/main" id="{FAAB3FAD-8000-C6B6-AEC4-E12E6C19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1843092"/>
            <a:ext cx="480774" cy="447005"/>
          </a:xfrm>
          <a:prstGeom prst="rect">
            <a:avLst/>
          </a:prstGeom>
        </p:spPr>
      </p:pic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B02289E3-37F8-DA52-1D6B-446B64390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2737102"/>
            <a:ext cx="480774" cy="447005"/>
          </a:xfrm>
          <a:prstGeom prst="rect">
            <a:avLst/>
          </a:prstGeom>
        </p:spPr>
      </p:pic>
      <p:pic>
        <p:nvPicPr>
          <p:cNvPr id="31" name="Imagen 30" descr="Logotipo&#10;&#10;Descripción generada automáticamente">
            <a:extLst>
              <a:ext uri="{FF2B5EF4-FFF2-40B4-BE49-F238E27FC236}">
                <a16:creationId xmlns:a16="http://schemas.microsoft.com/office/drawing/2014/main" id="{9DD3BA97-E42B-AA6C-2186-D3C6F66EE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1396087"/>
            <a:ext cx="480774" cy="447005"/>
          </a:xfrm>
          <a:prstGeom prst="rect">
            <a:avLst/>
          </a:prstGeom>
        </p:spPr>
      </p:pic>
      <p:pic>
        <p:nvPicPr>
          <p:cNvPr id="33" name="Imagen 3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F71ACCA-3624-C0F3-1F45-4A17F02A0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2290097"/>
            <a:ext cx="480774" cy="447005"/>
          </a:xfrm>
          <a:prstGeom prst="rect">
            <a:avLst/>
          </a:prstGeom>
        </p:spPr>
      </p:pic>
      <p:pic>
        <p:nvPicPr>
          <p:cNvPr id="35" name="Imagen 34" descr="Logotipo&#10;&#10;Descripción generada automáticamente">
            <a:extLst>
              <a:ext uri="{FF2B5EF4-FFF2-40B4-BE49-F238E27FC236}">
                <a16:creationId xmlns:a16="http://schemas.microsoft.com/office/drawing/2014/main" id="{52D04838-0E34-B68E-9D17-F5377906A9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949082"/>
            <a:ext cx="480774" cy="44700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52C34ACA-1981-519A-4F49-D0D0F7B11810}"/>
              </a:ext>
            </a:extLst>
          </p:cNvPr>
          <p:cNvSpPr txBox="1"/>
          <p:nvPr/>
        </p:nvSpPr>
        <p:spPr>
          <a:xfrm>
            <a:off x="260604" y="226900"/>
            <a:ext cx="219913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700" b="1" dirty="0">
                <a:latin typeface="Arial" panose="020B0604020202020204" pitchFamily="34" charset="0"/>
                <a:cs typeface="Arial" panose="020B0604020202020204" pitchFamily="34" charset="0"/>
              </a:rPr>
              <a:t>4. Coloca el botón del país</a:t>
            </a:r>
            <a:r>
              <a:rPr lang="es-ES" sz="700" dirty="0">
                <a:latin typeface="Arial" panose="020B0604020202020204" pitchFamily="34" charset="0"/>
                <a:cs typeface="Arial" panose="020B0604020202020204" pitchFamily="34" charset="0"/>
              </a:rPr>
              <a:t>: En la plantilla, encontrarás botones de diferentes países, copia y pégalo encima del círculo gris en la plantilla. Selecciona el botón del país correspondiente a la persona que está siendo reconocida y colócalo en el lugar adecuado dentro del círculo.</a:t>
            </a:r>
          </a:p>
          <a:p>
            <a:endParaRPr lang="es-E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700" b="1" dirty="0">
                <a:latin typeface="Arial" panose="020B0604020202020204" pitchFamily="34" charset="0"/>
                <a:cs typeface="Arial" panose="020B0604020202020204" pitchFamily="34" charset="0"/>
              </a:rPr>
              <a:t>5. Guarda y exporta la imagen: </a:t>
            </a:r>
            <a:r>
              <a:rPr lang="es-ES" sz="700" dirty="0">
                <a:latin typeface="Arial" panose="020B0604020202020204" pitchFamily="34" charset="0"/>
                <a:cs typeface="Arial" panose="020B0604020202020204" pitchFamily="34" charset="0"/>
              </a:rPr>
              <a:t>Una vez que hayas personalizado la plantilla con la fotografía, el nombre y el botón del país, es hora de guardar la imagen. Ve a la pestaña "Archivo" y selecciona "exportar" luego “cambiar el tipo de archivo”. En la ventana emergente, elige "Tipo" o "Formato de archivo" como "JPEG" o "JPG" en la opción de "Guardar como". Luego, haz clic en "Guardar" y selecciona “solo está”</a:t>
            </a:r>
          </a:p>
          <a:p>
            <a:endParaRPr lang="es-E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700" dirty="0">
                <a:latin typeface="Arial" panose="020B0604020202020204" pitchFamily="34" charset="0"/>
                <a:cs typeface="Arial" panose="020B0604020202020204" pitchFamily="34" charset="0"/>
              </a:rPr>
              <a:t>¡Listo! Con estos sencillos pasos, habrás personalizado la plantilla de reconocimientos de rango de APLGO y exportado la imagen en formato JPG para compartirla. </a:t>
            </a:r>
          </a:p>
          <a:p>
            <a:r>
              <a:rPr lang="es-ES" sz="700" dirty="0">
                <a:latin typeface="Arial" panose="020B0604020202020204" pitchFamily="34" charset="0"/>
                <a:cs typeface="Arial" panose="020B0604020202020204" pitchFamily="34" charset="0"/>
              </a:rPr>
              <a:t>¡Disfruta premiando el éxito y el esfuerzo de tu equipo con estos reconocimientos personalizados y especiales! 🌟🏆</a:t>
            </a:r>
          </a:p>
        </p:txBody>
      </p:sp>
    </p:spTree>
    <p:extLst>
      <p:ext uri="{BB962C8B-B14F-4D97-AF65-F5344CB8AC3E}">
        <p14:creationId xmlns:p14="http://schemas.microsoft.com/office/powerpoint/2010/main" val="285177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BD356008-95D0-B874-CAF8-AACDEEB24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0888" cy="3290888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465147DD-613C-0A71-26BB-2AE4F9F6919C}"/>
              </a:ext>
            </a:extLst>
          </p:cNvPr>
          <p:cNvSpPr/>
          <p:nvPr/>
        </p:nvSpPr>
        <p:spPr>
          <a:xfrm>
            <a:off x="2630830" y="2614135"/>
            <a:ext cx="365760" cy="3657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D559A11-1989-224C-B06B-D4FB6E1C7A1E}"/>
              </a:ext>
            </a:extLst>
          </p:cNvPr>
          <p:cNvSpPr txBox="1"/>
          <p:nvPr/>
        </p:nvSpPr>
        <p:spPr>
          <a:xfrm>
            <a:off x="100584" y="1970532"/>
            <a:ext cx="1815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latin typeface="Arial" panose="020B0604020202020204" pitchFamily="34" charset="0"/>
                <a:cs typeface="Arial" panose="020B0604020202020204" pitchFamily="34" charset="0"/>
              </a:rPr>
              <a:t>INSERTA EL NOMBRE AQUÍ</a:t>
            </a:r>
          </a:p>
        </p:txBody>
      </p:sp>
    </p:spTree>
    <p:extLst>
      <p:ext uri="{BB962C8B-B14F-4D97-AF65-F5344CB8AC3E}">
        <p14:creationId xmlns:p14="http://schemas.microsoft.com/office/powerpoint/2010/main" val="408049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, Aplicación&#10;&#10;Descripción generada automáticamente">
            <a:extLst>
              <a:ext uri="{FF2B5EF4-FFF2-40B4-BE49-F238E27FC236}">
                <a16:creationId xmlns:a16="http://schemas.microsoft.com/office/drawing/2014/main" id="{02334035-35A0-9A7B-4060-7036C3CAE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0888" cy="329088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B843FE4-AB5E-3885-7C4F-4418533FEC6F}"/>
              </a:ext>
            </a:extLst>
          </p:cNvPr>
          <p:cNvSpPr txBox="1"/>
          <p:nvPr/>
        </p:nvSpPr>
        <p:spPr>
          <a:xfrm>
            <a:off x="100584" y="1970532"/>
            <a:ext cx="1815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latin typeface="Arial" panose="020B0604020202020204" pitchFamily="34" charset="0"/>
                <a:cs typeface="Arial" panose="020B0604020202020204" pitchFamily="34" charset="0"/>
              </a:rPr>
              <a:t>INSERTA EL NOMBRE AQUÍ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219246C-B24A-D850-9722-FC9984BC7584}"/>
              </a:ext>
            </a:extLst>
          </p:cNvPr>
          <p:cNvSpPr/>
          <p:nvPr/>
        </p:nvSpPr>
        <p:spPr>
          <a:xfrm>
            <a:off x="2639974" y="2243803"/>
            <a:ext cx="365760" cy="3657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312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firmar, botella, dice, señal&#10;&#10;Descripción generada automáticamente">
            <a:extLst>
              <a:ext uri="{FF2B5EF4-FFF2-40B4-BE49-F238E27FC236}">
                <a16:creationId xmlns:a16="http://schemas.microsoft.com/office/drawing/2014/main" id="{7BCDD3CD-BA95-B483-B365-8F2E27E98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0888" cy="329088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B843FE4-AB5E-3885-7C4F-4418533FEC6F}"/>
              </a:ext>
            </a:extLst>
          </p:cNvPr>
          <p:cNvSpPr txBox="1"/>
          <p:nvPr/>
        </p:nvSpPr>
        <p:spPr>
          <a:xfrm>
            <a:off x="100584" y="1970532"/>
            <a:ext cx="1815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latin typeface="Arial" panose="020B0604020202020204" pitchFamily="34" charset="0"/>
                <a:cs typeface="Arial" panose="020B0604020202020204" pitchFamily="34" charset="0"/>
              </a:rPr>
              <a:t>INSERTA EL NOMBRE AQUÍ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219246C-B24A-D850-9722-FC9984BC7584}"/>
              </a:ext>
            </a:extLst>
          </p:cNvPr>
          <p:cNvSpPr/>
          <p:nvPr/>
        </p:nvSpPr>
        <p:spPr>
          <a:xfrm>
            <a:off x="2639974" y="2243803"/>
            <a:ext cx="365760" cy="3657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636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B1912B2B-FE70-C443-5C20-68AE32D21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0888" cy="329088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F1D153E-F762-5D15-5E67-24C803F1F251}"/>
              </a:ext>
            </a:extLst>
          </p:cNvPr>
          <p:cNvSpPr txBox="1"/>
          <p:nvPr/>
        </p:nvSpPr>
        <p:spPr>
          <a:xfrm>
            <a:off x="100584" y="1970532"/>
            <a:ext cx="1815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latin typeface="Arial" panose="020B0604020202020204" pitchFamily="34" charset="0"/>
                <a:cs typeface="Arial" panose="020B0604020202020204" pitchFamily="34" charset="0"/>
              </a:rPr>
              <a:t>INSERTA EL NOMBRE AQUÍ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5339666-AB10-CA14-2645-9BF4054F24E3}"/>
              </a:ext>
            </a:extLst>
          </p:cNvPr>
          <p:cNvSpPr/>
          <p:nvPr/>
        </p:nvSpPr>
        <p:spPr>
          <a:xfrm>
            <a:off x="2639974" y="2243803"/>
            <a:ext cx="365760" cy="3657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406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 con confianza baja">
            <a:extLst>
              <a:ext uri="{FF2B5EF4-FFF2-40B4-BE49-F238E27FC236}">
                <a16:creationId xmlns:a16="http://schemas.microsoft.com/office/drawing/2014/main" id="{1DCA3ED1-A4C8-2AA0-24C2-59C37D9CB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0888" cy="329088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D282617-0527-8729-C290-8E622591D4B6}"/>
              </a:ext>
            </a:extLst>
          </p:cNvPr>
          <p:cNvSpPr txBox="1"/>
          <p:nvPr/>
        </p:nvSpPr>
        <p:spPr>
          <a:xfrm>
            <a:off x="100584" y="1773936"/>
            <a:ext cx="1815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latin typeface="Arial" panose="020B0604020202020204" pitchFamily="34" charset="0"/>
                <a:cs typeface="Arial" panose="020B0604020202020204" pitchFamily="34" charset="0"/>
              </a:rPr>
              <a:t>INSERTA EL NOMBRE AQUÍ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0AEE0F7-84F6-FF01-295A-1DFBDF03091C}"/>
              </a:ext>
            </a:extLst>
          </p:cNvPr>
          <p:cNvSpPr/>
          <p:nvPr/>
        </p:nvSpPr>
        <p:spPr>
          <a:xfrm>
            <a:off x="2649118" y="2563843"/>
            <a:ext cx="365760" cy="3657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117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celular con letras&#10;&#10;Descripción generada automáticamente con confianza media">
            <a:extLst>
              <a:ext uri="{FF2B5EF4-FFF2-40B4-BE49-F238E27FC236}">
                <a16:creationId xmlns:a16="http://schemas.microsoft.com/office/drawing/2014/main" id="{53FD0086-6690-8211-41F0-38CC402D4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0888" cy="329088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6235C9-BFCD-48CD-7E7B-38F39584FDF5}"/>
              </a:ext>
            </a:extLst>
          </p:cNvPr>
          <p:cNvSpPr txBox="1"/>
          <p:nvPr/>
        </p:nvSpPr>
        <p:spPr>
          <a:xfrm>
            <a:off x="100584" y="1778508"/>
            <a:ext cx="1815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latin typeface="Arial" panose="020B0604020202020204" pitchFamily="34" charset="0"/>
                <a:cs typeface="Arial" panose="020B0604020202020204" pitchFamily="34" charset="0"/>
              </a:rPr>
              <a:t>INSERTA EL NOMBRE AQUÍ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724890D-DFF1-91B1-C23D-F21B0C38DD06}"/>
              </a:ext>
            </a:extLst>
          </p:cNvPr>
          <p:cNvSpPr/>
          <p:nvPr/>
        </p:nvSpPr>
        <p:spPr>
          <a:xfrm>
            <a:off x="2639974" y="2243803"/>
            <a:ext cx="365760" cy="3657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5033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453</TotalTime>
  <Words>389</Words>
  <Application>Microsoft Office PowerPoint</Application>
  <PresentationFormat>Personalizado</PresentationFormat>
  <Paragraphs>21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Aplgo Colombia S.A.S</dc:creator>
  <cp:lastModifiedBy>Aplgo Colombia S.A.S</cp:lastModifiedBy>
  <cp:revision>8</cp:revision>
  <dcterms:created xsi:type="dcterms:W3CDTF">2023-07-31T20:09:09Z</dcterms:created>
  <dcterms:modified xsi:type="dcterms:W3CDTF">2023-08-03T22:59:23Z</dcterms:modified>
</cp:coreProperties>
</file>